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9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2" r:id="rId14"/>
    <p:sldId id="312" r:id="rId15"/>
    <p:sldId id="311" r:id="rId16"/>
    <p:sldId id="300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87DA7"/>
    <a:srgbClr val="C80000"/>
    <a:srgbClr val="AC3F14"/>
    <a:srgbClr val="33254B"/>
    <a:srgbClr val="572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6" autoAdjust="0"/>
    <p:restoredTop sz="96196" autoAdjust="0"/>
  </p:normalViewPr>
  <p:slideViewPr>
    <p:cSldViewPr snapToGrid="0" showGuides="1">
      <p:cViewPr>
        <p:scale>
          <a:sx n="66" d="100"/>
          <a:sy n="66" d="100"/>
        </p:scale>
        <p:origin x="38" y="355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341042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300942" y="35418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4C3487-A463-432A-A87C-3463B157B871}"/>
              </a:ext>
            </a:extLst>
          </p:cNvPr>
          <p:cNvSpPr/>
          <p:nvPr/>
        </p:nvSpPr>
        <p:spPr>
          <a:xfrm>
            <a:off x="971421" y="5309533"/>
            <a:ext cx="505258" cy="505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AA7AF-BC65-43B9-B0A0-17B163F03BFF}"/>
              </a:ext>
            </a:extLst>
          </p:cNvPr>
          <p:cNvSpPr/>
          <p:nvPr/>
        </p:nvSpPr>
        <p:spPr>
          <a:xfrm>
            <a:off x="966856" y="2983607"/>
            <a:ext cx="505258" cy="505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BE8F9-CB8A-4F81-B531-DEC757293CB3}"/>
              </a:ext>
            </a:extLst>
          </p:cNvPr>
          <p:cNvSpPr/>
          <p:nvPr/>
        </p:nvSpPr>
        <p:spPr>
          <a:xfrm>
            <a:off x="966857" y="3746458"/>
            <a:ext cx="505258" cy="5052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A0FC3-2860-46AD-B2BB-B21A72A3AA88}"/>
              </a:ext>
            </a:extLst>
          </p:cNvPr>
          <p:cNvSpPr/>
          <p:nvPr/>
        </p:nvSpPr>
        <p:spPr>
          <a:xfrm>
            <a:off x="966858" y="4509309"/>
            <a:ext cx="505258" cy="505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1102E-B51B-48DF-8462-A128864AB44D}"/>
              </a:ext>
            </a:extLst>
          </p:cNvPr>
          <p:cNvSpPr/>
          <p:nvPr/>
        </p:nvSpPr>
        <p:spPr>
          <a:xfrm>
            <a:off x="966856" y="2182534"/>
            <a:ext cx="505258" cy="505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B56230DA-C1E6-4CB0-91CD-0E3B135A91C8}"/>
              </a:ext>
            </a:extLst>
          </p:cNvPr>
          <p:cNvSpPr/>
          <p:nvPr/>
        </p:nvSpPr>
        <p:spPr>
          <a:xfrm>
            <a:off x="19052" y="3753220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15EF-726C-41E2-A9D4-59A00B52321E}"/>
              </a:ext>
            </a:extLst>
          </p:cNvPr>
          <p:cNvGrpSpPr/>
          <p:nvPr/>
        </p:nvGrpSpPr>
        <p:grpSpPr>
          <a:xfrm>
            <a:off x="7749314" y="2770057"/>
            <a:ext cx="2275890" cy="1322403"/>
            <a:chOff x="5680238" y="2623616"/>
            <a:chExt cx="2068326" cy="1201798"/>
          </a:xfrm>
          <a:solidFill>
            <a:schemeClr val="accent2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33BA43C6-84D3-4A03-A258-4BB1384F592C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solidFill>
              <a:schemeClr val="accent3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C2183F64-CEE6-4902-B843-9B7E952615E9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EE3A15BA-2A06-439F-A9DD-6A12D7A80116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solidFill>
              <a:schemeClr val="accent5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53768B99-8DAA-4064-AFA3-B685F6FEA476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C9CC1A4B-C07F-44CB-998E-F8210DA1133A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C77ADD-4B8E-40D4-95C1-16112C21DACE}"/>
              </a:ext>
            </a:extLst>
          </p:cNvPr>
          <p:cNvGrpSpPr/>
          <p:nvPr/>
        </p:nvGrpSpPr>
        <p:grpSpPr>
          <a:xfrm>
            <a:off x="1684068" y="2119441"/>
            <a:ext cx="4735786" cy="707886"/>
            <a:chOff x="592509" y="1556792"/>
            <a:chExt cx="2361076" cy="7078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7F42B-9842-416A-BF65-5C1915742096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훌륭하지만 부족한 점이 보임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근거 없이 모두에게 마스크단순 강요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F453C-BA86-458D-8698-2D3E648AE953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이미 진행되고 있는 정책들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	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716B51-D0F4-425F-88E4-95E7E5F374FE}"/>
              </a:ext>
            </a:extLst>
          </p:cNvPr>
          <p:cNvGrpSpPr/>
          <p:nvPr/>
        </p:nvGrpSpPr>
        <p:grpSpPr>
          <a:xfrm>
            <a:off x="1684068" y="2882292"/>
            <a:ext cx="4735786" cy="707886"/>
            <a:chOff x="592509" y="1556792"/>
            <a:chExt cx="2361076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AE0282-01F0-4ECE-8F0F-62036E6540B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대중교통 혼잡 지역 중심의 관리를 통해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납득 가는 이유로 집중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93A07-F990-411A-BCE6-35857C02684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지역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맞춤별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제안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1699F9-B00D-4249-BC15-C3937A2D6ED3}"/>
              </a:ext>
            </a:extLst>
          </p:cNvPr>
          <p:cNvGrpSpPr/>
          <p:nvPr/>
        </p:nvGrpSpPr>
        <p:grpSpPr>
          <a:xfrm>
            <a:off x="1684068" y="3645143"/>
            <a:ext cx="4735786" cy="707886"/>
            <a:chOff x="592509" y="1556792"/>
            <a:chExt cx="2361076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384F6E-8928-4757-8879-A5C00018F0BB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밀집 지역에서 빠져나올 수 있는 여러 노선 증설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혹은 새로운 교통 방식이나 일하는 방식의 변화 필요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5D2BA3-0637-4325-B573-BF170D2C1557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새로운 교통 방식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노선 제안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BC674-F4D7-4A7B-87FA-1E4BCC8B00DA}"/>
              </a:ext>
            </a:extLst>
          </p:cNvPr>
          <p:cNvGrpSpPr/>
          <p:nvPr/>
        </p:nvGrpSpPr>
        <p:grpSpPr>
          <a:xfrm>
            <a:off x="1684068" y="4407994"/>
            <a:ext cx="4735786" cy="707886"/>
            <a:chOff x="592509" y="1556792"/>
            <a:chExt cx="2361076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DA4D7-A2FD-47C2-8D17-C2D80EAD439E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어플리케이션이 지닌 단점들 제시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기술을 강화해 더 올바른 정보를 국민들에게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027426-BFE6-478E-8D22-4F9A33C403AF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혼잡도 감지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기술 강화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BC43AC-6E18-4084-A853-21AF3C952169}"/>
              </a:ext>
            </a:extLst>
          </p:cNvPr>
          <p:cNvGrpSpPr/>
          <p:nvPr/>
        </p:nvGrpSpPr>
        <p:grpSpPr>
          <a:xfrm>
            <a:off x="1684068" y="5170843"/>
            <a:ext cx="4735786" cy="707886"/>
            <a:chOff x="592509" y="1556792"/>
            <a:chExt cx="2361076" cy="7078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AA8F0E-BEC4-4F81-A24C-1CADE9E3D9F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국민들의 선택지를 늘리는 것이 가장 중요함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FD77A0-5B81-42EF-B697-5FF14F72598D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선택지 증가</a:t>
              </a:r>
            </a:p>
          </p:txBody>
        </p:sp>
      </p:grpSp>
      <p:sp>
        <p:nvSpPr>
          <p:cNvPr id="40" name="Rectangle 9">
            <a:extLst>
              <a:ext uri="{FF2B5EF4-FFF2-40B4-BE49-F238E27FC236}">
                <a16:creationId xmlns:a16="http://schemas.microsoft.com/office/drawing/2014/main" id="{2D967D4B-A21B-4EEC-A745-B546FCD18C82}"/>
              </a:ext>
            </a:extLst>
          </p:cNvPr>
          <p:cNvSpPr/>
          <p:nvPr/>
        </p:nvSpPr>
        <p:spPr>
          <a:xfrm>
            <a:off x="7018008" y="3581421"/>
            <a:ext cx="544314" cy="54342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Rounded Rectangle 25">
            <a:extLst>
              <a:ext uri="{FF2B5EF4-FFF2-40B4-BE49-F238E27FC236}">
                <a16:creationId xmlns:a16="http://schemas.microsoft.com/office/drawing/2014/main" id="{0C9EE718-DEA7-4FD6-AA47-88A28AB5FEC7}"/>
              </a:ext>
            </a:extLst>
          </p:cNvPr>
          <p:cNvSpPr/>
          <p:nvPr/>
        </p:nvSpPr>
        <p:spPr>
          <a:xfrm>
            <a:off x="7329175" y="2546726"/>
            <a:ext cx="592488" cy="43419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EEC833A-77F6-4B7A-8C49-E43A284A12DA}"/>
              </a:ext>
            </a:extLst>
          </p:cNvPr>
          <p:cNvSpPr/>
          <p:nvPr/>
        </p:nvSpPr>
        <p:spPr>
          <a:xfrm>
            <a:off x="9883189" y="2494181"/>
            <a:ext cx="592489" cy="539288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4D8ADC5-4FF3-4674-8C0E-F6F524741031}"/>
              </a:ext>
            </a:extLst>
          </p:cNvPr>
          <p:cNvSpPr/>
          <p:nvPr/>
        </p:nvSpPr>
        <p:spPr>
          <a:xfrm>
            <a:off x="10253366" y="3642758"/>
            <a:ext cx="592488" cy="420752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798D5D5B-4A52-4066-972A-0A86003F7082}"/>
              </a:ext>
            </a:extLst>
          </p:cNvPr>
          <p:cNvSpPr/>
          <p:nvPr/>
        </p:nvSpPr>
        <p:spPr>
          <a:xfrm>
            <a:off x="1066415" y="5397755"/>
            <a:ext cx="315268" cy="3147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23369DD0-022D-4A2D-BD0E-7833408F412F}"/>
              </a:ext>
            </a:extLst>
          </p:cNvPr>
          <p:cNvSpPr/>
          <p:nvPr/>
        </p:nvSpPr>
        <p:spPr>
          <a:xfrm>
            <a:off x="1058608" y="3110223"/>
            <a:ext cx="343170" cy="25148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27C0C06-4740-4500-8DEE-6DA32F7D50D9}"/>
              </a:ext>
            </a:extLst>
          </p:cNvPr>
          <p:cNvSpPr/>
          <p:nvPr/>
        </p:nvSpPr>
        <p:spPr>
          <a:xfrm>
            <a:off x="1058608" y="4605759"/>
            <a:ext cx="343171" cy="312357"/>
          </a:xfrm>
          <a:custGeom>
            <a:avLst/>
            <a:gdLst>
              <a:gd name="connsiteX0" fmla="*/ 128588 w 952499"/>
              <a:gd name="connsiteY0" fmla="*/ 130690 h 866972"/>
              <a:gd name="connsiteX1" fmla="*/ 139065 w 952499"/>
              <a:gd name="connsiteY1" fmla="*/ 135452 h 866972"/>
              <a:gd name="connsiteX2" fmla="*/ 804863 w 952499"/>
              <a:gd name="connsiteY2" fmla="*/ 260230 h 866972"/>
              <a:gd name="connsiteX3" fmla="*/ 834390 w 952499"/>
              <a:gd name="connsiteY3" fmla="*/ 305950 h 866972"/>
              <a:gd name="connsiteX4" fmla="*/ 821055 w 952499"/>
              <a:gd name="connsiteY4" fmla="*/ 369767 h 866972"/>
              <a:gd name="connsiteX5" fmla="*/ 781050 w 952499"/>
              <a:gd name="connsiteY5" fmla="*/ 396437 h 866972"/>
              <a:gd name="connsiteX6" fmla="*/ 495300 w 952499"/>
              <a:gd name="connsiteY6" fmla="*/ 341192 h 866972"/>
              <a:gd name="connsiteX7" fmla="*/ 460057 w 952499"/>
              <a:gd name="connsiteY7" fmla="*/ 368815 h 866972"/>
              <a:gd name="connsiteX8" fmla="*/ 483870 w 952499"/>
              <a:gd name="connsiteY8" fmla="*/ 441205 h 866972"/>
              <a:gd name="connsiteX9" fmla="*/ 489585 w 952499"/>
              <a:gd name="connsiteY9" fmla="*/ 520262 h 866972"/>
              <a:gd name="connsiteX10" fmla="*/ 420053 w 952499"/>
              <a:gd name="connsiteY10" fmla="*/ 557410 h 866972"/>
              <a:gd name="connsiteX11" fmla="*/ 360997 w 952499"/>
              <a:gd name="connsiteY11" fmla="*/ 573602 h 866972"/>
              <a:gd name="connsiteX12" fmla="*/ 118110 w 952499"/>
              <a:gd name="connsiteY12" fmla="*/ 726002 h 866972"/>
              <a:gd name="connsiteX13" fmla="*/ 59055 w 952499"/>
              <a:gd name="connsiteY13" fmla="*/ 834588 h 866972"/>
              <a:gd name="connsiteX14" fmla="*/ 27622 w 952499"/>
              <a:gd name="connsiteY14" fmla="*/ 866972 h 866972"/>
              <a:gd name="connsiteX15" fmla="*/ 0 w 952499"/>
              <a:gd name="connsiteY15" fmla="*/ 837445 h 866972"/>
              <a:gd name="connsiteX16" fmla="*/ 0 w 952499"/>
              <a:gd name="connsiteY16" fmla="*/ 604082 h 866972"/>
              <a:gd name="connsiteX17" fmla="*/ 30480 w 952499"/>
              <a:gd name="connsiteY17" fmla="*/ 572650 h 866972"/>
              <a:gd name="connsiteX18" fmla="*/ 60007 w 952499"/>
              <a:gd name="connsiteY18" fmla="*/ 605035 h 866972"/>
              <a:gd name="connsiteX19" fmla="*/ 60007 w 952499"/>
              <a:gd name="connsiteY19" fmla="*/ 665042 h 866972"/>
              <a:gd name="connsiteX20" fmla="*/ 161925 w 952499"/>
              <a:gd name="connsiteY20" fmla="*/ 605987 h 866972"/>
              <a:gd name="connsiteX21" fmla="*/ 291465 w 952499"/>
              <a:gd name="connsiteY21" fmla="*/ 525025 h 866972"/>
              <a:gd name="connsiteX22" fmla="*/ 384810 w 952499"/>
              <a:gd name="connsiteY22" fmla="*/ 350717 h 866972"/>
              <a:gd name="connsiteX23" fmla="*/ 352425 w 952499"/>
              <a:gd name="connsiteY23" fmla="*/ 313570 h 866972"/>
              <a:gd name="connsiteX24" fmla="*/ 111442 w 952499"/>
              <a:gd name="connsiteY24" fmla="*/ 269755 h 866972"/>
              <a:gd name="connsiteX25" fmla="*/ 88582 w 952499"/>
              <a:gd name="connsiteY25" fmla="*/ 234512 h 866972"/>
              <a:gd name="connsiteX26" fmla="*/ 103822 w 952499"/>
              <a:gd name="connsiteY26" fmla="*/ 151645 h 866972"/>
              <a:gd name="connsiteX27" fmla="*/ 128588 w 952499"/>
              <a:gd name="connsiteY27" fmla="*/ 130690 h 866972"/>
              <a:gd name="connsiteX28" fmla="*/ 166136 w 952499"/>
              <a:gd name="connsiteY28" fmla="*/ 302 h 866972"/>
              <a:gd name="connsiteX29" fmla="*/ 219074 w 952499"/>
              <a:gd name="connsiteY29" fmla="*/ 8770 h 866972"/>
              <a:gd name="connsiteX30" fmla="*/ 918209 w 952499"/>
              <a:gd name="connsiteY30" fmla="*/ 140215 h 866972"/>
              <a:gd name="connsiteX31" fmla="*/ 952499 w 952499"/>
              <a:gd name="connsiteY31" fmla="*/ 149740 h 866972"/>
              <a:gd name="connsiteX32" fmla="*/ 850582 w 952499"/>
              <a:gd name="connsiteY32" fmla="*/ 246895 h 866972"/>
              <a:gd name="connsiteX33" fmla="*/ 809624 w 952499"/>
              <a:gd name="connsiteY33" fmla="*/ 248800 h 866972"/>
              <a:gd name="connsiteX34" fmla="*/ 144779 w 952499"/>
              <a:gd name="connsiteY34" fmla="*/ 124022 h 866972"/>
              <a:gd name="connsiteX35" fmla="*/ 114299 w 952499"/>
              <a:gd name="connsiteY35" fmla="*/ 84017 h 866972"/>
              <a:gd name="connsiteX36" fmla="*/ 166136 w 952499"/>
              <a:gd name="connsiteY36" fmla="*/ 302 h 86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52499" h="866972">
                <a:moveTo>
                  <a:pt x="128588" y="130690"/>
                </a:moveTo>
                <a:cubicBezTo>
                  <a:pt x="132397" y="132595"/>
                  <a:pt x="135255" y="134500"/>
                  <a:pt x="139065" y="135452"/>
                </a:cubicBezTo>
                <a:cubicBezTo>
                  <a:pt x="360997" y="178315"/>
                  <a:pt x="582930" y="221177"/>
                  <a:pt x="804863" y="260230"/>
                </a:cubicBezTo>
                <a:cubicBezTo>
                  <a:pt x="842010" y="266897"/>
                  <a:pt x="838200" y="283090"/>
                  <a:pt x="834390" y="305950"/>
                </a:cubicBezTo>
                <a:cubicBezTo>
                  <a:pt x="829628" y="327857"/>
                  <a:pt x="822007" y="348812"/>
                  <a:pt x="821055" y="369767"/>
                </a:cubicBezTo>
                <a:cubicBezTo>
                  <a:pt x="820103" y="400247"/>
                  <a:pt x="803910" y="401200"/>
                  <a:pt x="781050" y="396437"/>
                </a:cubicBezTo>
                <a:cubicBezTo>
                  <a:pt x="685800" y="377387"/>
                  <a:pt x="589597" y="361195"/>
                  <a:pt x="495300" y="341192"/>
                </a:cubicBezTo>
                <a:cubicBezTo>
                  <a:pt x="467678" y="335477"/>
                  <a:pt x="458153" y="339287"/>
                  <a:pt x="460057" y="368815"/>
                </a:cubicBezTo>
                <a:cubicBezTo>
                  <a:pt x="461963" y="395485"/>
                  <a:pt x="461963" y="419297"/>
                  <a:pt x="483870" y="441205"/>
                </a:cubicBezTo>
                <a:cubicBezTo>
                  <a:pt x="505778" y="463112"/>
                  <a:pt x="503872" y="493592"/>
                  <a:pt x="489585" y="520262"/>
                </a:cubicBezTo>
                <a:cubicBezTo>
                  <a:pt x="475297" y="547885"/>
                  <a:pt x="449580" y="563125"/>
                  <a:pt x="420053" y="557410"/>
                </a:cubicBezTo>
                <a:cubicBezTo>
                  <a:pt x="395288" y="552647"/>
                  <a:pt x="379095" y="562172"/>
                  <a:pt x="360997" y="573602"/>
                </a:cubicBezTo>
                <a:cubicBezTo>
                  <a:pt x="280035" y="625037"/>
                  <a:pt x="200978" y="679330"/>
                  <a:pt x="118110" y="726002"/>
                </a:cubicBezTo>
                <a:cubicBezTo>
                  <a:pt x="72390" y="751720"/>
                  <a:pt x="48578" y="781247"/>
                  <a:pt x="59055" y="834588"/>
                </a:cubicBezTo>
                <a:cubicBezTo>
                  <a:pt x="63817" y="858400"/>
                  <a:pt x="53340" y="866972"/>
                  <a:pt x="27622" y="866972"/>
                </a:cubicBezTo>
                <a:cubicBezTo>
                  <a:pt x="4763" y="866972"/>
                  <a:pt x="0" y="857447"/>
                  <a:pt x="0" y="837445"/>
                </a:cubicBezTo>
                <a:cubicBezTo>
                  <a:pt x="953" y="760292"/>
                  <a:pt x="953" y="682188"/>
                  <a:pt x="0" y="604082"/>
                </a:cubicBezTo>
                <a:cubicBezTo>
                  <a:pt x="0" y="581222"/>
                  <a:pt x="6667" y="572650"/>
                  <a:pt x="30480" y="572650"/>
                </a:cubicBezTo>
                <a:cubicBezTo>
                  <a:pt x="55245" y="572650"/>
                  <a:pt x="61913" y="583127"/>
                  <a:pt x="60007" y="605035"/>
                </a:cubicBezTo>
                <a:cubicBezTo>
                  <a:pt x="59055" y="624085"/>
                  <a:pt x="60007" y="642182"/>
                  <a:pt x="60007" y="665042"/>
                </a:cubicBezTo>
                <a:cubicBezTo>
                  <a:pt x="100013" y="649802"/>
                  <a:pt x="129540" y="625037"/>
                  <a:pt x="161925" y="605987"/>
                </a:cubicBezTo>
                <a:cubicBezTo>
                  <a:pt x="205740" y="580270"/>
                  <a:pt x="246697" y="549790"/>
                  <a:pt x="291465" y="525025"/>
                </a:cubicBezTo>
                <a:cubicBezTo>
                  <a:pt x="361950" y="485972"/>
                  <a:pt x="387667" y="427870"/>
                  <a:pt x="384810" y="350717"/>
                </a:cubicBezTo>
                <a:cubicBezTo>
                  <a:pt x="383857" y="325952"/>
                  <a:pt x="375285" y="317380"/>
                  <a:pt x="352425" y="313570"/>
                </a:cubicBezTo>
                <a:cubicBezTo>
                  <a:pt x="271463" y="300235"/>
                  <a:pt x="191453" y="283090"/>
                  <a:pt x="111442" y="269755"/>
                </a:cubicBezTo>
                <a:cubicBezTo>
                  <a:pt x="86678" y="265945"/>
                  <a:pt x="81915" y="257372"/>
                  <a:pt x="88582" y="234512"/>
                </a:cubicBezTo>
                <a:cubicBezTo>
                  <a:pt x="95250" y="206890"/>
                  <a:pt x="99060" y="179267"/>
                  <a:pt x="103822" y="151645"/>
                </a:cubicBezTo>
                <a:cubicBezTo>
                  <a:pt x="106680" y="137357"/>
                  <a:pt x="112395" y="127832"/>
                  <a:pt x="128588" y="130690"/>
                </a:cubicBezTo>
                <a:close/>
                <a:moveTo>
                  <a:pt x="166136" y="302"/>
                </a:moveTo>
                <a:cubicBezTo>
                  <a:pt x="179129" y="1269"/>
                  <a:pt x="196214" y="4484"/>
                  <a:pt x="219074" y="8770"/>
                </a:cubicBezTo>
                <a:cubicBezTo>
                  <a:pt x="452437" y="52585"/>
                  <a:pt x="684847" y="96400"/>
                  <a:pt x="918209" y="140215"/>
                </a:cubicBezTo>
                <a:cubicBezTo>
                  <a:pt x="926782" y="141167"/>
                  <a:pt x="935354" y="144977"/>
                  <a:pt x="952499" y="149740"/>
                </a:cubicBezTo>
                <a:cubicBezTo>
                  <a:pt x="916304" y="184030"/>
                  <a:pt x="882967" y="215462"/>
                  <a:pt x="850582" y="246895"/>
                </a:cubicBezTo>
                <a:cubicBezTo>
                  <a:pt x="837247" y="254515"/>
                  <a:pt x="823912" y="251657"/>
                  <a:pt x="809624" y="248800"/>
                </a:cubicBezTo>
                <a:cubicBezTo>
                  <a:pt x="587692" y="206890"/>
                  <a:pt x="366712" y="165932"/>
                  <a:pt x="144779" y="124022"/>
                </a:cubicBezTo>
                <a:cubicBezTo>
                  <a:pt x="114299" y="125927"/>
                  <a:pt x="109537" y="111640"/>
                  <a:pt x="114299" y="84017"/>
                </a:cubicBezTo>
                <a:cubicBezTo>
                  <a:pt x="125015" y="14723"/>
                  <a:pt x="127158" y="-2601"/>
                  <a:pt x="166136" y="3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A999815-44E8-42FD-8E0B-DEA1C2A92B70}"/>
              </a:ext>
            </a:extLst>
          </p:cNvPr>
          <p:cNvSpPr/>
          <p:nvPr/>
        </p:nvSpPr>
        <p:spPr>
          <a:xfrm>
            <a:off x="1028191" y="2285146"/>
            <a:ext cx="343170" cy="243700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9E5E4F-C223-4EA7-88CE-2FEA636E4E1E}"/>
              </a:ext>
            </a:extLst>
          </p:cNvPr>
          <p:cNvSpPr/>
          <p:nvPr/>
        </p:nvSpPr>
        <p:spPr>
          <a:xfrm>
            <a:off x="1043822" y="3782525"/>
            <a:ext cx="361583" cy="437641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26B630F-91DE-4EF0-B9FD-AC3B26C92790}"/>
              </a:ext>
            </a:extLst>
          </p:cNvPr>
          <p:cNvSpPr/>
          <p:nvPr/>
        </p:nvSpPr>
        <p:spPr>
          <a:xfrm>
            <a:off x="8662622" y="1972316"/>
            <a:ext cx="420122" cy="508494"/>
          </a:xfrm>
          <a:custGeom>
            <a:avLst/>
            <a:gdLst>
              <a:gd name="connsiteX0" fmla="*/ 606198 w 2730981"/>
              <a:gd name="connsiteY0" fmla="*/ 3305429 h 3305431"/>
              <a:gd name="connsiteX1" fmla="*/ 2124047 w 2730981"/>
              <a:gd name="connsiteY1" fmla="*/ 3305429 h 3305431"/>
              <a:gd name="connsiteX2" fmla="*/ 2124047 w 2730981"/>
              <a:gd name="connsiteY2" fmla="*/ 3305431 h 3305431"/>
              <a:gd name="connsiteX3" fmla="*/ 606198 w 2730981"/>
              <a:gd name="connsiteY3" fmla="*/ 3305431 h 3305431"/>
              <a:gd name="connsiteX4" fmla="*/ 1927883 w 2730981"/>
              <a:gd name="connsiteY4" fmla="*/ 2009495 h 3305431"/>
              <a:gd name="connsiteX5" fmla="*/ 2217323 w 2730981"/>
              <a:gd name="connsiteY5" fmla="*/ 2009495 h 3305431"/>
              <a:gd name="connsiteX6" fmla="*/ 2730979 w 2730981"/>
              <a:gd name="connsiteY6" fmla="*/ 2523151 h 3305431"/>
              <a:gd name="connsiteX7" fmla="*/ 2730979 w 2730981"/>
              <a:gd name="connsiteY7" fmla="*/ 3004463 h 3305431"/>
              <a:gd name="connsiteX8" fmla="*/ 2730981 w 2730981"/>
              <a:gd name="connsiteY8" fmla="*/ 3004463 h 3305431"/>
              <a:gd name="connsiteX9" fmla="*/ 2730981 w 2730981"/>
              <a:gd name="connsiteY9" fmla="*/ 3305431 h 3305431"/>
              <a:gd name="connsiteX10" fmla="*/ 2202976 w 2730981"/>
              <a:gd name="connsiteY10" fmla="*/ 3305431 h 3305431"/>
              <a:gd name="connsiteX11" fmla="*/ 2202976 w 2730981"/>
              <a:gd name="connsiteY11" fmla="*/ 3182572 h 3305431"/>
              <a:gd name="connsiteX12" fmla="*/ 2200338 w 2730981"/>
              <a:gd name="connsiteY12" fmla="*/ 3182572 h 3305431"/>
              <a:gd name="connsiteX13" fmla="*/ 2200338 w 2730981"/>
              <a:gd name="connsiteY13" fmla="*/ 2665938 h 3305431"/>
              <a:gd name="connsiteX14" fmla="*/ 1927883 w 2730981"/>
              <a:gd name="connsiteY14" fmla="*/ 2665938 h 3305431"/>
              <a:gd name="connsiteX15" fmla="*/ 941890 w 2730981"/>
              <a:gd name="connsiteY15" fmla="*/ 2009495 h 3305431"/>
              <a:gd name="connsiteX16" fmla="*/ 1789093 w 2730981"/>
              <a:gd name="connsiteY16" fmla="*/ 2009495 h 3305431"/>
              <a:gd name="connsiteX17" fmla="*/ 1789093 w 2730981"/>
              <a:gd name="connsiteY17" fmla="*/ 2665938 h 3305431"/>
              <a:gd name="connsiteX18" fmla="*/ 941890 w 2730981"/>
              <a:gd name="connsiteY18" fmla="*/ 2665938 h 3305431"/>
              <a:gd name="connsiteX19" fmla="*/ 513656 w 2730981"/>
              <a:gd name="connsiteY19" fmla="*/ 2009495 h 3305431"/>
              <a:gd name="connsiteX20" fmla="*/ 803100 w 2730981"/>
              <a:gd name="connsiteY20" fmla="*/ 2009495 h 3305431"/>
              <a:gd name="connsiteX21" fmla="*/ 803100 w 2730981"/>
              <a:gd name="connsiteY21" fmla="*/ 2665938 h 3305431"/>
              <a:gd name="connsiteX22" fmla="*/ 526771 w 2730981"/>
              <a:gd name="connsiteY22" fmla="*/ 2665938 h 3305431"/>
              <a:gd name="connsiteX23" fmla="*/ 526771 w 2730981"/>
              <a:gd name="connsiteY23" fmla="*/ 3305429 h 3305431"/>
              <a:gd name="connsiteX24" fmla="*/ 528008 w 2730981"/>
              <a:gd name="connsiteY24" fmla="*/ 3305429 h 3305431"/>
              <a:gd name="connsiteX25" fmla="*/ 528008 w 2730981"/>
              <a:gd name="connsiteY25" fmla="*/ 3305431 h 3305431"/>
              <a:gd name="connsiteX26" fmla="*/ 1 w 2730981"/>
              <a:gd name="connsiteY26" fmla="*/ 3305431 h 3305431"/>
              <a:gd name="connsiteX27" fmla="*/ 1 w 2730981"/>
              <a:gd name="connsiteY27" fmla="*/ 3182572 h 3305431"/>
              <a:gd name="connsiteX28" fmla="*/ 0 w 2730981"/>
              <a:gd name="connsiteY28" fmla="*/ 3182572 h 3305431"/>
              <a:gd name="connsiteX29" fmla="*/ 0 w 2730981"/>
              <a:gd name="connsiteY29" fmla="*/ 2523151 h 3305431"/>
              <a:gd name="connsiteX30" fmla="*/ 513656 w 2730981"/>
              <a:gd name="connsiteY30" fmla="*/ 2009495 h 3305431"/>
              <a:gd name="connsiteX31" fmla="*/ 586317 w 2730981"/>
              <a:gd name="connsiteY31" fmla="*/ 1077676 h 3305431"/>
              <a:gd name="connsiteX32" fmla="*/ 590605 w 2730981"/>
              <a:gd name="connsiteY32" fmla="*/ 1148496 h 3305431"/>
              <a:gd name="connsiteX33" fmla="*/ 972029 w 2730981"/>
              <a:gd name="connsiteY33" fmla="*/ 1723349 h 3305431"/>
              <a:gd name="connsiteX34" fmla="*/ 1753423 w 2730981"/>
              <a:gd name="connsiteY34" fmla="*/ 1724310 h 3305431"/>
              <a:gd name="connsiteX35" fmla="*/ 2136259 w 2730981"/>
              <a:gd name="connsiteY35" fmla="*/ 1150397 h 3305431"/>
              <a:gd name="connsiteX36" fmla="*/ 2140842 w 2730981"/>
              <a:gd name="connsiteY36" fmla="*/ 1077676 h 3305431"/>
              <a:gd name="connsiteX37" fmla="*/ 1253092 w 2730981"/>
              <a:gd name="connsiteY37" fmla="*/ 0 h 3305431"/>
              <a:gd name="connsiteX38" fmla="*/ 1474020 w 2730981"/>
              <a:gd name="connsiteY38" fmla="*/ 0 h 3305431"/>
              <a:gd name="connsiteX39" fmla="*/ 1620259 w 2730981"/>
              <a:gd name="connsiteY39" fmla="*/ 96933 h 3305431"/>
              <a:gd name="connsiteX40" fmla="*/ 1623835 w 2730981"/>
              <a:gd name="connsiteY40" fmla="*/ 114647 h 3305431"/>
              <a:gd name="connsiteX41" fmla="*/ 1641032 w 2730981"/>
              <a:gd name="connsiteY41" fmla="*/ 120430 h 3305431"/>
              <a:gd name="connsiteX42" fmla="*/ 1518281 w 2730981"/>
              <a:gd name="connsiteY42" fmla="*/ 727985 h 3305431"/>
              <a:gd name="connsiteX43" fmla="*/ 1545935 w 2730981"/>
              <a:gd name="connsiteY43" fmla="*/ 769644 h 3305431"/>
              <a:gd name="connsiteX44" fmla="*/ 1545934 w 2730981"/>
              <a:gd name="connsiteY44" fmla="*/ 769642 h 3305431"/>
              <a:gd name="connsiteX45" fmla="*/ 1587593 w 2730981"/>
              <a:gd name="connsiteY45" fmla="*/ 741988 h 3305431"/>
              <a:gd name="connsiteX46" fmla="*/ 1707673 w 2730981"/>
              <a:gd name="connsiteY46" fmla="*/ 147658 h 3305431"/>
              <a:gd name="connsiteX47" fmla="*/ 1776248 w 2730981"/>
              <a:gd name="connsiteY47" fmla="*/ 181484 h 3305431"/>
              <a:gd name="connsiteX48" fmla="*/ 2180524 w 2730981"/>
              <a:gd name="connsiteY48" fmla="*/ 795322 h 3305431"/>
              <a:gd name="connsiteX49" fmla="*/ 2185101 w 2730981"/>
              <a:gd name="connsiteY49" fmla="*/ 883363 h 3305431"/>
              <a:gd name="connsiteX50" fmla="*/ 2228620 w 2730981"/>
              <a:gd name="connsiteY50" fmla="*/ 883363 h 3305431"/>
              <a:gd name="connsiteX51" fmla="*/ 2296930 w 2730981"/>
              <a:gd name="connsiteY51" fmla="*/ 951674 h 3305431"/>
              <a:gd name="connsiteX52" fmla="*/ 2296930 w 2730981"/>
              <a:gd name="connsiteY52" fmla="*/ 1009366 h 3305431"/>
              <a:gd name="connsiteX53" fmla="*/ 2228620 w 2730981"/>
              <a:gd name="connsiteY53" fmla="*/ 1077676 h 3305431"/>
              <a:gd name="connsiteX54" fmla="*/ 2191575 w 2730981"/>
              <a:gd name="connsiteY54" fmla="*/ 1077676 h 3305431"/>
              <a:gd name="connsiteX55" fmla="*/ 2186579 w 2730981"/>
              <a:gd name="connsiteY55" fmla="*/ 1156959 h 3305431"/>
              <a:gd name="connsiteX56" fmla="*/ 1778812 w 2730981"/>
              <a:gd name="connsiteY56" fmla="*/ 1768247 h 3305431"/>
              <a:gd name="connsiteX57" fmla="*/ 946532 w 2730981"/>
              <a:gd name="connsiteY57" fmla="*/ 1767224 h 3305431"/>
              <a:gd name="connsiteX58" fmla="*/ 540269 w 2730981"/>
              <a:gd name="connsiteY58" fmla="*/ 1154936 h 3305431"/>
              <a:gd name="connsiteX59" fmla="*/ 535592 w 2730981"/>
              <a:gd name="connsiteY59" fmla="*/ 1077676 h 3305431"/>
              <a:gd name="connsiteX60" fmla="*/ 498490 w 2730981"/>
              <a:gd name="connsiteY60" fmla="*/ 1077676 h 3305431"/>
              <a:gd name="connsiteX61" fmla="*/ 430180 w 2730981"/>
              <a:gd name="connsiteY61" fmla="*/ 1009366 h 3305431"/>
              <a:gd name="connsiteX62" fmla="*/ 430180 w 2730981"/>
              <a:gd name="connsiteY62" fmla="*/ 951674 h 3305431"/>
              <a:gd name="connsiteX63" fmla="*/ 498490 w 2730981"/>
              <a:gd name="connsiteY63" fmla="*/ 883363 h 3305431"/>
              <a:gd name="connsiteX64" fmla="*/ 542291 w 2730981"/>
              <a:gd name="connsiteY64" fmla="*/ 883363 h 3305431"/>
              <a:gd name="connsiteX65" fmla="*/ 545664 w 2730981"/>
              <a:gd name="connsiteY65" fmla="*/ 803334 h 3305431"/>
              <a:gd name="connsiteX66" fmla="*/ 943905 w 2730981"/>
              <a:gd name="connsiteY66" fmla="*/ 185562 h 3305431"/>
              <a:gd name="connsiteX67" fmla="*/ 1036040 w 2730981"/>
              <a:gd name="connsiteY67" fmla="*/ 138987 h 3305431"/>
              <a:gd name="connsiteX68" fmla="*/ 1157872 w 2730981"/>
              <a:gd name="connsiteY68" fmla="*/ 741988 h 3305431"/>
              <a:gd name="connsiteX69" fmla="*/ 1199531 w 2730981"/>
              <a:gd name="connsiteY69" fmla="*/ 769642 h 3305431"/>
              <a:gd name="connsiteX70" fmla="*/ 1199530 w 2730981"/>
              <a:gd name="connsiteY70" fmla="*/ 769644 h 3305431"/>
              <a:gd name="connsiteX71" fmla="*/ 1227184 w 2730981"/>
              <a:gd name="connsiteY71" fmla="*/ 727985 h 3305431"/>
              <a:gd name="connsiteX72" fmla="*/ 1103254 w 2730981"/>
              <a:gd name="connsiteY72" fmla="*/ 114596 h 3305431"/>
              <a:gd name="connsiteX73" fmla="*/ 1103290 w 2730981"/>
              <a:gd name="connsiteY73" fmla="*/ 114584 h 3305431"/>
              <a:gd name="connsiteX74" fmla="*/ 1106853 w 2730981"/>
              <a:gd name="connsiteY74" fmla="*/ 96933 h 3305431"/>
              <a:gd name="connsiteX75" fmla="*/ 1253092 w 2730981"/>
              <a:gd name="connsiteY75" fmla="*/ 0 h 330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730981" h="3305431">
                <a:moveTo>
                  <a:pt x="606198" y="3305429"/>
                </a:moveTo>
                <a:lnTo>
                  <a:pt x="2124047" y="3305429"/>
                </a:lnTo>
                <a:lnTo>
                  <a:pt x="2124047" y="3305431"/>
                </a:lnTo>
                <a:lnTo>
                  <a:pt x="606198" y="3305431"/>
                </a:lnTo>
                <a:close/>
                <a:moveTo>
                  <a:pt x="1927883" y="2009495"/>
                </a:moveTo>
                <a:lnTo>
                  <a:pt x="2217323" y="2009495"/>
                </a:lnTo>
                <a:cubicBezTo>
                  <a:pt x="2501007" y="2009495"/>
                  <a:pt x="2730979" y="2239468"/>
                  <a:pt x="2730979" y="2523151"/>
                </a:cubicBezTo>
                <a:lnTo>
                  <a:pt x="2730979" y="3004463"/>
                </a:lnTo>
                <a:lnTo>
                  <a:pt x="2730981" y="3004463"/>
                </a:lnTo>
                <a:lnTo>
                  <a:pt x="2730981" y="3305431"/>
                </a:lnTo>
                <a:lnTo>
                  <a:pt x="2202976" y="3305431"/>
                </a:lnTo>
                <a:lnTo>
                  <a:pt x="2202976" y="3182572"/>
                </a:lnTo>
                <a:lnTo>
                  <a:pt x="2200338" y="3182572"/>
                </a:lnTo>
                <a:lnTo>
                  <a:pt x="2200338" y="2665938"/>
                </a:lnTo>
                <a:lnTo>
                  <a:pt x="1927883" y="2665938"/>
                </a:lnTo>
                <a:close/>
                <a:moveTo>
                  <a:pt x="941890" y="2009495"/>
                </a:moveTo>
                <a:lnTo>
                  <a:pt x="1789093" y="2009495"/>
                </a:lnTo>
                <a:lnTo>
                  <a:pt x="1789093" y="2665938"/>
                </a:lnTo>
                <a:lnTo>
                  <a:pt x="941890" y="2665938"/>
                </a:lnTo>
                <a:close/>
                <a:moveTo>
                  <a:pt x="513656" y="2009495"/>
                </a:moveTo>
                <a:lnTo>
                  <a:pt x="803100" y="2009495"/>
                </a:lnTo>
                <a:lnTo>
                  <a:pt x="803100" y="2665938"/>
                </a:lnTo>
                <a:lnTo>
                  <a:pt x="526771" y="2665938"/>
                </a:lnTo>
                <a:lnTo>
                  <a:pt x="526771" y="3305429"/>
                </a:lnTo>
                <a:lnTo>
                  <a:pt x="528008" y="3305429"/>
                </a:lnTo>
                <a:lnTo>
                  <a:pt x="528008" y="3305431"/>
                </a:lnTo>
                <a:lnTo>
                  <a:pt x="1" y="3305431"/>
                </a:lnTo>
                <a:lnTo>
                  <a:pt x="1" y="3182572"/>
                </a:lnTo>
                <a:lnTo>
                  <a:pt x="0" y="3182572"/>
                </a:lnTo>
                <a:lnTo>
                  <a:pt x="0" y="2523151"/>
                </a:lnTo>
                <a:cubicBezTo>
                  <a:pt x="0" y="2239468"/>
                  <a:pt x="229973" y="2009495"/>
                  <a:pt x="513656" y="2009495"/>
                </a:cubicBezTo>
                <a:close/>
                <a:moveTo>
                  <a:pt x="586317" y="1077676"/>
                </a:moveTo>
                <a:lnTo>
                  <a:pt x="590605" y="1148496"/>
                </a:lnTo>
                <a:cubicBezTo>
                  <a:pt x="621088" y="1387051"/>
                  <a:pt x="760741" y="1600563"/>
                  <a:pt x="972029" y="1723349"/>
                </a:cubicBezTo>
                <a:cubicBezTo>
                  <a:pt x="1213501" y="1863676"/>
                  <a:pt x="1511607" y="1864042"/>
                  <a:pt x="1753423" y="1724310"/>
                </a:cubicBezTo>
                <a:cubicBezTo>
                  <a:pt x="1965012" y="1602044"/>
                  <a:pt x="2105190" y="1388877"/>
                  <a:pt x="2136259" y="1150397"/>
                </a:cubicBezTo>
                <a:lnTo>
                  <a:pt x="2140842" y="1077676"/>
                </a:lnTo>
                <a:close/>
                <a:moveTo>
                  <a:pt x="1253092" y="0"/>
                </a:moveTo>
                <a:lnTo>
                  <a:pt x="1474020" y="0"/>
                </a:lnTo>
                <a:cubicBezTo>
                  <a:pt x="1539761" y="0"/>
                  <a:pt x="1596165" y="39970"/>
                  <a:pt x="1620259" y="96933"/>
                </a:cubicBezTo>
                <a:lnTo>
                  <a:pt x="1623835" y="114647"/>
                </a:lnTo>
                <a:lnTo>
                  <a:pt x="1641032" y="120430"/>
                </a:lnTo>
                <a:lnTo>
                  <a:pt x="1518281" y="727985"/>
                </a:lnTo>
                <a:cubicBezTo>
                  <a:pt x="1514414" y="747125"/>
                  <a:pt x="1526795" y="765776"/>
                  <a:pt x="1545935" y="769644"/>
                </a:cubicBezTo>
                <a:lnTo>
                  <a:pt x="1545934" y="769642"/>
                </a:lnTo>
                <a:cubicBezTo>
                  <a:pt x="1565075" y="773510"/>
                  <a:pt x="1583726" y="761128"/>
                  <a:pt x="1587593" y="741988"/>
                </a:cubicBezTo>
                <a:lnTo>
                  <a:pt x="1707673" y="147658"/>
                </a:lnTo>
                <a:lnTo>
                  <a:pt x="1776248" y="181484"/>
                </a:lnTo>
                <a:cubicBezTo>
                  <a:pt x="2001760" y="312227"/>
                  <a:pt x="2150022" y="540695"/>
                  <a:pt x="2180524" y="795322"/>
                </a:cubicBezTo>
                <a:lnTo>
                  <a:pt x="2185101" y="883363"/>
                </a:lnTo>
                <a:lnTo>
                  <a:pt x="2228620" y="883363"/>
                </a:lnTo>
                <a:cubicBezTo>
                  <a:pt x="2266347" y="883363"/>
                  <a:pt x="2296930" y="913947"/>
                  <a:pt x="2296930" y="951674"/>
                </a:cubicBezTo>
                <a:lnTo>
                  <a:pt x="2296930" y="1009366"/>
                </a:lnTo>
                <a:cubicBezTo>
                  <a:pt x="2296930" y="1047093"/>
                  <a:pt x="2266347" y="1077676"/>
                  <a:pt x="2228620" y="1077676"/>
                </a:cubicBezTo>
                <a:lnTo>
                  <a:pt x="2191575" y="1077676"/>
                </a:lnTo>
                <a:lnTo>
                  <a:pt x="2186579" y="1156959"/>
                </a:lnTo>
                <a:cubicBezTo>
                  <a:pt x="2153486" y="1410969"/>
                  <a:pt x="2004180" y="1638018"/>
                  <a:pt x="1778812" y="1768247"/>
                </a:cubicBezTo>
                <a:cubicBezTo>
                  <a:pt x="1521248" y="1917079"/>
                  <a:pt x="1203729" y="1916689"/>
                  <a:pt x="946532" y="1767224"/>
                </a:cubicBezTo>
                <a:cubicBezTo>
                  <a:pt x="721485" y="1636442"/>
                  <a:pt x="572737" y="1409026"/>
                  <a:pt x="540269" y="1154936"/>
                </a:cubicBezTo>
                <a:lnTo>
                  <a:pt x="535592" y="1077676"/>
                </a:lnTo>
                <a:lnTo>
                  <a:pt x="498490" y="1077676"/>
                </a:lnTo>
                <a:cubicBezTo>
                  <a:pt x="460763" y="1077676"/>
                  <a:pt x="430180" y="1047093"/>
                  <a:pt x="430180" y="1009366"/>
                </a:cubicBezTo>
                <a:lnTo>
                  <a:pt x="430180" y="951674"/>
                </a:lnTo>
                <a:cubicBezTo>
                  <a:pt x="430180" y="913947"/>
                  <a:pt x="460763" y="883363"/>
                  <a:pt x="498490" y="883363"/>
                </a:cubicBezTo>
                <a:lnTo>
                  <a:pt x="542291" y="883363"/>
                </a:lnTo>
                <a:lnTo>
                  <a:pt x="545664" y="803334"/>
                </a:lnTo>
                <a:cubicBezTo>
                  <a:pt x="573671" y="548420"/>
                  <a:pt x="719686" y="318510"/>
                  <a:pt x="943905" y="185562"/>
                </a:cubicBezTo>
                <a:lnTo>
                  <a:pt x="1036040" y="138987"/>
                </a:lnTo>
                <a:lnTo>
                  <a:pt x="1157872" y="741988"/>
                </a:lnTo>
                <a:cubicBezTo>
                  <a:pt x="1161739" y="761128"/>
                  <a:pt x="1180390" y="773510"/>
                  <a:pt x="1199531" y="769642"/>
                </a:cubicBezTo>
                <a:lnTo>
                  <a:pt x="1199530" y="769644"/>
                </a:lnTo>
                <a:cubicBezTo>
                  <a:pt x="1218670" y="765776"/>
                  <a:pt x="1231051" y="747125"/>
                  <a:pt x="1227184" y="727985"/>
                </a:cubicBezTo>
                <a:lnTo>
                  <a:pt x="1103254" y="114596"/>
                </a:lnTo>
                <a:lnTo>
                  <a:pt x="1103290" y="114584"/>
                </a:lnTo>
                <a:lnTo>
                  <a:pt x="1106853" y="96933"/>
                </a:lnTo>
                <a:cubicBezTo>
                  <a:pt x="1130947" y="39970"/>
                  <a:pt x="1187352" y="0"/>
                  <a:pt x="12530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B6A3E46-6248-4467-BFB8-228F6DBCFA4A}"/>
              </a:ext>
            </a:extLst>
          </p:cNvPr>
          <p:cNvSpPr txBox="1">
            <a:spLocks/>
          </p:cNvSpPr>
          <p:nvPr/>
        </p:nvSpPr>
        <p:spPr>
          <a:xfrm>
            <a:off x="3465695" y="337910"/>
            <a:ext cx="5908314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21" y="2296061"/>
            <a:ext cx="40318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사실 어려운 문제임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그래도 발전할거임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20" y="3785316"/>
            <a:ext cx="4031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대충 희망적인 글들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기술의 발전으로 해결될 것이다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솰라솰라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적을 내용 꾸미기는 천천히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할게요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응애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최종 기대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5014250" y="2802738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적을지 말지도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몰라유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9C15D-F642-4C17-9517-B311D06E630C}"/>
              </a:ext>
            </a:extLst>
          </p:cNvPr>
          <p:cNvSpPr txBox="1"/>
          <p:nvPr/>
        </p:nvSpPr>
        <p:spPr>
          <a:xfrm>
            <a:off x="5014251" y="2277275"/>
            <a:ext cx="63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54D525-F94F-4CEC-B33B-4C37644FD774}"/>
              </a:ext>
            </a:extLst>
          </p:cNvPr>
          <p:cNvGrpSpPr/>
          <p:nvPr/>
        </p:nvGrpSpPr>
        <p:grpSpPr>
          <a:xfrm>
            <a:off x="7038537" y="586909"/>
            <a:ext cx="4317210" cy="1433451"/>
            <a:chOff x="7609163" y="647233"/>
            <a:chExt cx="4317210" cy="1433451"/>
          </a:xfrm>
        </p:grpSpPr>
        <p:sp>
          <p:nvSpPr>
            <p:cNvPr id="5" name="Rounded Rectangle 12">
              <a:extLst>
                <a:ext uri="{FF2B5EF4-FFF2-40B4-BE49-F238E27FC236}">
                  <a16:creationId xmlns:a16="http://schemas.microsoft.com/office/drawing/2014/main" id="{73CE4F0B-FCF9-4A6A-BB21-09834F970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389" y="1259536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D60304-DFEA-4C83-BD9A-05608C24B1AB}"/>
                </a:ext>
              </a:extLst>
            </p:cNvPr>
            <p:cNvGrpSpPr/>
            <p:nvPr/>
          </p:nvGrpSpPr>
          <p:grpSpPr>
            <a:xfrm>
              <a:off x="7609163" y="647233"/>
              <a:ext cx="4317210" cy="1433451"/>
              <a:chOff x="7398147" y="1587138"/>
              <a:chExt cx="4317210" cy="143345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E0540-495A-4F57-90DE-82C0D2625F9F}"/>
                  </a:ext>
                </a:extLst>
              </p:cNvPr>
              <p:cNvSpPr txBox="1"/>
              <p:nvPr/>
            </p:nvSpPr>
            <p:spPr>
              <a:xfrm>
                <a:off x="8504254" y="2175864"/>
                <a:ext cx="3211103" cy="844725"/>
              </a:xfrm>
              <a:custGeom>
                <a:avLst/>
                <a:gdLst/>
                <a:ahLst/>
                <a:cxnLst/>
                <a:rect l="l" t="t" r="r" b="b"/>
                <a:pathLst>
                  <a:path w="3998714" h="1051917">
                    <a:moveTo>
                      <a:pt x="3012728" y="879276"/>
                    </a:moveTo>
                    <a:cubicBezTo>
                      <a:pt x="2921943" y="879276"/>
                      <a:pt x="2876550" y="894553"/>
                      <a:pt x="2876550" y="925106"/>
                    </a:cubicBezTo>
                    <a:cubicBezTo>
                      <a:pt x="2876550" y="955275"/>
                      <a:pt x="2920386" y="970359"/>
                      <a:pt x="3008058" y="970359"/>
                    </a:cubicBezTo>
                    <a:cubicBezTo>
                      <a:pt x="3111680" y="970359"/>
                      <a:pt x="3163491" y="952943"/>
                      <a:pt x="3163491" y="918111"/>
                    </a:cubicBezTo>
                    <a:cubicBezTo>
                      <a:pt x="3163491" y="892221"/>
                      <a:pt x="3113237" y="879276"/>
                      <a:pt x="3012728" y="879276"/>
                    </a:cubicBezTo>
                    <a:close/>
                    <a:moveTo>
                      <a:pt x="3018523" y="294084"/>
                    </a:moveTo>
                    <a:cubicBezTo>
                      <a:pt x="2987375" y="294084"/>
                      <a:pt x="2971800" y="339589"/>
                      <a:pt x="2971800" y="430597"/>
                    </a:cubicBezTo>
                    <a:cubicBezTo>
                      <a:pt x="2971800" y="513420"/>
                      <a:pt x="2988149" y="554831"/>
                      <a:pt x="3020848" y="554831"/>
                    </a:cubicBezTo>
                    <a:cubicBezTo>
                      <a:pt x="3050459" y="554831"/>
                      <a:pt x="3065264" y="518483"/>
                      <a:pt x="3065264" y="445787"/>
                    </a:cubicBezTo>
                    <a:cubicBezTo>
                      <a:pt x="3065264" y="344652"/>
                      <a:pt x="3049684" y="294084"/>
                      <a:pt x="3018523" y="294084"/>
                    </a:cubicBezTo>
                    <a:close/>
                    <a:moveTo>
                      <a:pt x="3739279" y="213717"/>
                    </a:moveTo>
                    <a:cubicBezTo>
                      <a:pt x="3880046" y="213717"/>
                      <a:pt x="3957526" y="276321"/>
                      <a:pt x="3971720" y="401529"/>
                    </a:cubicBezTo>
                    <a:lnTo>
                      <a:pt x="3843998" y="421621"/>
                    </a:lnTo>
                    <a:cubicBezTo>
                      <a:pt x="3843998" y="333421"/>
                      <a:pt x="3807141" y="289322"/>
                      <a:pt x="3733428" y="289322"/>
                    </a:cubicBezTo>
                    <a:cubicBezTo>
                      <a:pt x="3691607" y="289322"/>
                      <a:pt x="3670697" y="305997"/>
                      <a:pt x="3670697" y="339347"/>
                    </a:cubicBezTo>
                    <a:cubicBezTo>
                      <a:pt x="3670697" y="364523"/>
                      <a:pt x="3711284" y="393582"/>
                      <a:pt x="3792457" y="426523"/>
                    </a:cubicBezTo>
                    <a:cubicBezTo>
                      <a:pt x="3929961" y="482792"/>
                      <a:pt x="3998714" y="555197"/>
                      <a:pt x="3998714" y="643737"/>
                    </a:cubicBezTo>
                    <a:cubicBezTo>
                      <a:pt x="3998714" y="784492"/>
                      <a:pt x="3910279" y="854869"/>
                      <a:pt x="3733409" y="854869"/>
                    </a:cubicBezTo>
                    <a:cubicBezTo>
                      <a:pt x="3547201" y="854869"/>
                      <a:pt x="3454096" y="781273"/>
                      <a:pt x="3454096" y="634082"/>
                    </a:cubicBezTo>
                    <a:lnTo>
                      <a:pt x="3588237" y="609628"/>
                    </a:lnTo>
                    <a:cubicBezTo>
                      <a:pt x="3586854" y="630079"/>
                      <a:pt x="3586163" y="646128"/>
                      <a:pt x="3586163" y="657774"/>
                    </a:cubicBezTo>
                    <a:cubicBezTo>
                      <a:pt x="3586163" y="688786"/>
                      <a:pt x="3599128" y="715795"/>
                      <a:pt x="3625058" y="738801"/>
                    </a:cubicBezTo>
                    <a:cubicBezTo>
                      <a:pt x="3650988" y="761808"/>
                      <a:pt x="3681835" y="773311"/>
                      <a:pt x="3717596" y="773311"/>
                    </a:cubicBezTo>
                    <a:cubicBezTo>
                      <a:pt x="3760943" y="773311"/>
                      <a:pt x="3782616" y="755473"/>
                      <a:pt x="3782616" y="719798"/>
                    </a:cubicBezTo>
                    <a:cubicBezTo>
                      <a:pt x="3782616" y="695892"/>
                      <a:pt x="3743576" y="667227"/>
                      <a:pt x="3665497" y="633803"/>
                    </a:cubicBezTo>
                    <a:cubicBezTo>
                      <a:pt x="3536011" y="578036"/>
                      <a:pt x="3471267" y="505451"/>
                      <a:pt x="3471267" y="416049"/>
                    </a:cubicBezTo>
                    <a:cubicBezTo>
                      <a:pt x="3471267" y="356344"/>
                      <a:pt x="3496503" y="307696"/>
                      <a:pt x="3546974" y="270104"/>
                    </a:cubicBezTo>
                    <a:cubicBezTo>
                      <a:pt x="3597446" y="232513"/>
                      <a:pt x="3661548" y="213717"/>
                      <a:pt x="3739279" y="213717"/>
                    </a:cubicBezTo>
                    <a:close/>
                    <a:moveTo>
                      <a:pt x="1794272" y="213420"/>
                    </a:moveTo>
                    <a:lnTo>
                      <a:pt x="1794272" y="840581"/>
                    </a:lnTo>
                    <a:lnTo>
                      <a:pt x="1556742" y="840581"/>
                    </a:lnTo>
                    <a:lnTo>
                      <a:pt x="1556742" y="229186"/>
                    </a:lnTo>
                    <a:cubicBezTo>
                      <a:pt x="1631020" y="229186"/>
                      <a:pt x="1710196" y="223930"/>
                      <a:pt x="1794272" y="213420"/>
                    </a:cubicBezTo>
                    <a:close/>
                    <a:moveTo>
                      <a:pt x="2221706" y="212843"/>
                    </a:moveTo>
                    <a:lnTo>
                      <a:pt x="2221706" y="323124"/>
                    </a:lnTo>
                    <a:cubicBezTo>
                      <a:pt x="2262206" y="249789"/>
                      <a:pt x="2322571" y="213122"/>
                      <a:pt x="2402802" y="213122"/>
                    </a:cubicBezTo>
                    <a:cubicBezTo>
                      <a:pt x="2509877" y="213122"/>
                      <a:pt x="2563416" y="267373"/>
                      <a:pt x="2563416" y="375875"/>
                    </a:cubicBezTo>
                    <a:lnTo>
                      <a:pt x="2563416" y="840581"/>
                    </a:lnTo>
                    <a:lnTo>
                      <a:pt x="2325886" y="840581"/>
                    </a:lnTo>
                    <a:lnTo>
                      <a:pt x="2325886" y="396887"/>
                    </a:lnTo>
                    <a:cubicBezTo>
                      <a:pt x="2325886" y="360499"/>
                      <a:pt x="2317635" y="342305"/>
                      <a:pt x="2301134" y="342305"/>
                    </a:cubicBezTo>
                    <a:cubicBezTo>
                      <a:pt x="2281402" y="342305"/>
                      <a:pt x="2263231" y="358214"/>
                      <a:pt x="2246621" y="390032"/>
                    </a:cubicBezTo>
                    <a:cubicBezTo>
                      <a:pt x="2230010" y="421850"/>
                      <a:pt x="2221706" y="460701"/>
                      <a:pt x="2221706" y="506583"/>
                    </a:cubicBezTo>
                    <a:lnTo>
                      <a:pt x="2221706" y="840581"/>
                    </a:lnTo>
                    <a:lnTo>
                      <a:pt x="1984177" y="840581"/>
                    </a:lnTo>
                    <a:lnTo>
                      <a:pt x="1984177" y="227428"/>
                    </a:lnTo>
                    <a:cubicBezTo>
                      <a:pt x="2065058" y="227428"/>
                      <a:pt x="2144234" y="222566"/>
                      <a:pt x="2221706" y="212843"/>
                    </a:cubicBezTo>
                    <a:close/>
                    <a:moveTo>
                      <a:pt x="3208800" y="72628"/>
                    </a:moveTo>
                    <a:cubicBezTo>
                      <a:pt x="3281385" y="72628"/>
                      <a:pt x="3317677" y="103615"/>
                      <a:pt x="3317677" y="165590"/>
                    </a:cubicBezTo>
                    <a:cubicBezTo>
                      <a:pt x="3317677" y="214740"/>
                      <a:pt x="3294249" y="239316"/>
                      <a:pt x="3247393" y="239316"/>
                    </a:cubicBezTo>
                    <a:cubicBezTo>
                      <a:pt x="3232609" y="239316"/>
                      <a:pt x="3213466" y="233273"/>
                      <a:pt x="3189964" y="221186"/>
                    </a:cubicBezTo>
                    <a:cubicBezTo>
                      <a:pt x="3184667" y="219245"/>
                      <a:pt x="3180154" y="218145"/>
                      <a:pt x="3176420" y="217884"/>
                    </a:cubicBezTo>
                    <a:cubicBezTo>
                      <a:pt x="3167087" y="216712"/>
                      <a:pt x="3162421" y="223685"/>
                      <a:pt x="3162421" y="238804"/>
                    </a:cubicBezTo>
                    <a:cubicBezTo>
                      <a:pt x="3261559" y="281208"/>
                      <a:pt x="3311128" y="345380"/>
                      <a:pt x="3311128" y="431323"/>
                    </a:cubicBezTo>
                    <a:cubicBezTo>
                      <a:pt x="3311128" y="488503"/>
                      <a:pt x="3284897" y="536976"/>
                      <a:pt x="3232435" y="576741"/>
                    </a:cubicBezTo>
                    <a:cubicBezTo>
                      <a:pt x="3179973" y="616506"/>
                      <a:pt x="3117044" y="636389"/>
                      <a:pt x="3043647" y="636389"/>
                    </a:cubicBezTo>
                    <a:cubicBezTo>
                      <a:pt x="3015178" y="636389"/>
                      <a:pt x="2979269" y="632876"/>
                      <a:pt x="2935923" y="625850"/>
                    </a:cubicBezTo>
                    <a:cubicBezTo>
                      <a:pt x="2915788" y="638029"/>
                      <a:pt x="2905720" y="649666"/>
                      <a:pt x="2905720" y="660760"/>
                    </a:cubicBezTo>
                    <a:cubicBezTo>
                      <a:pt x="2905720" y="674278"/>
                      <a:pt x="2918077" y="681037"/>
                      <a:pt x="2942788" y="681037"/>
                    </a:cubicBezTo>
                    <a:cubicBezTo>
                      <a:pt x="2952877" y="681037"/>
                      <a:pt x="2969301" y="680343"/>
                      <a:pt x="2992059" y="678954"/>
                    </a:cubicBezTo>
                    <a:cubicBezTo>
                      <a:pt x="3060725" y="674390"/>
                      <a:pt x="3109420" y="672108"/>
                      <a:pt x="3138143" y="672108"/>
                    </a:cubicBezTo>
                    <a:cubicBezTo>
                      <a:pt x="3287995" y="672108"/>
                      <a:pt x="3362920" y="729769"/>
                      <a:pt x="3362920" y="845093"/>
                    </a:cubicBezTo>
                    <a:cubicBezTo>
                      <a:pt x="3362920" y="982976"/>
                      <a:pt x="3241482" y="1051917"/>
                      <a:pt x="2998608" y="1051917"/>
                    </a:cubicBezTo>
                    <a:cubicBezTo>
                      <a:pt x="2816033" y="1051917"/>
                      <a:pt x="2724745" y="1011166"/>
                      <a:pt x="2724745" y="929664"/>
                    </a:cubicBezTo>
                    <a:cubicBezTo>
                      <a:pt x="2724745" y="880873"/>
                      <a:pt x="2760161" y="851703"/>
                      <a:pt x="2830990" y="842153"/>
                    </a:cubicBezTo>
                    <a:cubicBezTo>
                      <a:pt x="2755398" y="829205"/>
                      <a:pt x="2717602" y="796702"/>
                      <a:pt x="2717602" y="744643"/>
                    </a:cubicBezTo>
                    <a:cubicBezTo>
                      <a:pt x="2717602" y="682557"/>
                      <a:pt x="2762598" y="632560"/>
                      <a:pt x="2852589" y="594652"/>
                    </a:cubicBezTo>
                    <a:cubicBezTo>
                      <a:pt x="2773710" y="567460"/>
                      <a:pt x="2734270" y="512772"/>
                      <a:pt x="2734270" y="430588"/>
                    </a:cubicBezTo>
                    <a:cubicBezTo>
                      <a:pt x="2734270" y="368464"/>
                      <a:pt x="2759468" y="316590"/>
                      <a:pt x="2809861" y="274965"/>
                    </a:cubicBezTo>
                    <a:cubicBezTo>
                      <a:pt x="2860255" y="233339"/>
                      <a:pt x="2922259" y="212527"/>
                      <a:pt x="2995873" y="212527"/>
                    </a:cubicBezTo>
                    <a:cubicBezTo>
                      <a:pt x="3020101" y="212527"/>
                      <a:pt x="3047829" y="215159"/>
                      <a:pt x="3079059" y="220424"/>
                    </a:cubicBezTo>
                    <a:cubicBezTo>
                      <a:pt x="3077006" y="215965"/>
                      <a:pt x="3075980" y="209224"/>
                      <a:pt x="3075980" y="200202"/>
                    </a:cubicBezTo>
                    <a:cubicBezTo>
                      <a:pt x="3075980" y="115153"/>
                      <a:pt x="3120253" y="72628"/>
                      <a:pt x="3208800" y="72628"/>
                    </a:cubicBezTo>
                    <a:close/>
                    <a:moveTo>
                      <a:pt x="0" y="20241"/>
                    </a:moveTo>
                    <a:lnTo>
                      <a:pt x="661987" y="20241"/>
                    </a:lnTo>
                    <a:lnTo>
                      <a:pt x="661987" y="123825"/>
                    </a:lnTo>
                    <a:lnTo>
                      <a:pt x="466725" y="123825"/>
                    </a:lnTo>
                    <a:lnTo>
                      <a:pt x="466725" y="840581"/>
                    </a:lnTo>
                    <a:lnTo>
                      <a:pt x="197049" y="840581"/>
                    </a:lnTo>
                    <a:lnTo>
                      <a:pt x="197049" y="123825"/>
                    </a:lnTo>
                    <a:lnTo>
                      <a:pt x="0" y="123825"/>
                    </a:lnTo>
                    <a:close/>
                    <a:moveTo>
                      <a:pt x="1018580" y="7981"/>
                    </a:moveTo>
                    <a:lnTo>
                      <a:pt x="1018580" y="329552"/>
                    </a:lnTo>
                    <a:cubicBezTo>
                      <a:pt x="1051601" y="251932"/>
                      <a:pt x="1112276" y="213122"/>
                      <a:pt x="1200606" y="213122"/>
                    </a:cubicBezTo>
                    <a:cubicBezTo>
                      <a:pt x="1307855" y="213122"/>
                      <a:pt x="1361480" y="261538"/>
                      <a:pt x="1361480" y="358369"/>
                    </a:cubicBezTo>
                    <a:lnTo>
                      <a:pt x="1361480" y="840581"/>
                    </a:lnTo>
                    <a:lnTo>
                      <a:pt x="1123950" y="840581"/>
                    </a:lnTo>
                    <a:lnTo>
                      <a:pt x="1123950" y="381707"/>
                    </a:lnTo>
                    <a:cubicBezTo>
                      <a:pt x="1123950" y="355439"/>
                      <a:pt x="1116617" y="342305"/>
                      <a:pt x="1101951" y="342305"/>
                    </a:cubicBezTo>
                    <a:cubicBezTo>
                      <a:pt x="1084036" y="342305"/>
                      <a:pt x="1065662" y="362514"/>
                      <a:pt x="1046829" y="402933"/>
                    </a:cubicBezTo>
                    <a:cubicBezTo>
                      <a:pt x="1027996" y="443353"/>
                      <a:pt x="1018580" y="487626"/>
                      <a:pt x="1018580" y="535753"/>
                    </a:cubicBezTo>
                    <a:lnTo>
                      <a:pt x="1018580" y="840581"/>
                    </a:lnTo>
                    <a:lnTo>
                      <a:pt x="781050" y="840581"/>
                    </a:lnTo>
                    <a:lnTo>
                      <a:pt x="781050" y="20241"/>
                    </a:lnTo>
                    <a:cubicBezTo>
                      <a:pt x="852376" y="20241"/>
                      <a:pt x="931553" y="16154"/>
                      <a:pt x="1018580" y="7981"/>
                    </a:cubicBezTo>
                    <a:close/>
                    <a:moveTo>
                      <a:pt x="1676698" y="0"/>
                    </a:moveTo>
                    <a:cubicBezTo>
                      <a:pt x="1751112" y="0"/>
                      <a:pt x="1788319" y="29666"/>
                      <a:pt x="1788319" y="88999"/>
                    </a:cubicBezTo>
                    <a:cubicBezTo>
                      <a:pt x="1788319" y="148332"/>
                      <a:pt x="1751112" y="177998"/>
                      <a:pt x="1676698" y="177998"/>
                    </a:cubicBezTo>
                    <a:cubicBezTo>
                      <a:pt x="1602681" y="177998"/>
                      <a:pt x="1565672" y="148332"/>
                      <a:pt x="1565672" y="88999"/>
                    </a:cubicBezTo>
                    <a:cubicBezTo>
                      <a:pt x="1565672" y="29666"/>
                      <a:pt x="1602681" y="0"/>
                      <a:pt x="16766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600" dirty="0">
                  <a:solidFill>
                    <a:schemeClr val="bg1"/>
                  </a:solidFill>
                  <a:latin typeface="Britannic Bold" panose="020B0903060703020204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2FCBE-A557-4E01-9415-7BB3AA4B58EC}"/>
                  </a:ext>
                </a:extLst>
              </p:cNvPr>
              <p:cNvSpPr txBox="1"/>
              <p:nvPr/>
            </p:nvSpPr>
            <p:spPr>
              <a:xfrm>
                <a:off x="7398147" y="1587138"/>
                <a:ext cx="2687647" cy="442345"/>
              </a:xfrm>
              <a:custGeom>
                <a:avLst/>
                <a:gdLst/>
                <a:ahLst/>
                <a:cxnLst/>
                <a:rect l="l" t="t" r="r" b="b"/>
                <a:pathLst>
                  <a:path w="6045920" h="995065">
                    <a:moveTo>
                      <a:pt x="3544417" y="406747"/>
                    </a:moveTo>
                    <a:cubicBezTo>
                      <a:pt x="3529782" y="406747"/>
                      <a:pt x="3519141" y="410071"/>
                      <a:pt x="3512493" y="416719"/>
                    </a:cubicBezTo>
                    <a:cubicBezTo>
                      <a:pt x="3502869" y="426343"/>
                      <a:pt x="3498057" y="436935"/>
                      <a:pt x="3498057" y="448493"/>
                    </a:cubicBezTo>
                    <a:lnTo>
                      <a:pt x="3498057" y="527670"/>
                    </a:lnTo>
                    <a:lnTo>
                      <a:pt x="3588321" y="527670"/>
                    </a:lnTo>
                    <a:lnTo>
                      <a:pt x="3588321" y="453181"/>
                    </a:lnTo>
                    <a:cubicBezTo>
                      <a:pt x="3588321" y="438150"/>
                      <a:pt x="3584476" y="426194"/>
                      <a:pt x="3576787" y="417314"/>
                    </a:cubicBezTo>
                    <a:cubicBezTo>
                      <a:pt x="3569742" y="410269"/>
                      <a:pt x="3558952" y="406747"/>
                      <a:pt x="3544417" y="406747"/>
                    </a:cubicBezTo>
                    <a:close/>
                    <a:moveTo>
                      <a:pt x="1820392" y="406747"/>
                    </a:moveTo>
                    <a:cubicBezTo>
                      <a:pt x="1805757" y="406747"/>
                      <a:pt x="1795116" y="410071"/>
                      <a:pt x="1788468" y="416719"/>
                    </a:cubicBezTo>
                    <a:cubicBezTo>
                      <a:pt x="1778844" y="426343"/>
                      <a:pt x="1774032" y="436935"/>
                      <a:pt x="1774032" y="448493"/>
                    </a:cubicBezTo>
                    <a:lnTo>
                      <a:pt x="1774032" y="527670"/>
                    </a:lnTo>
                    <a:lnTo>
                      <a:pt x="1864296" y="527670"/>
                    </a:lnTo>
                    <a:lnTo>
                      <a:pt x="1864296" y="453181"/>
                    </a:lnTo>
                    <a:cubicBezTo>
                      <a:pt x="1864296" y="438150"/>
                      <a:pt x="1860452" y="426194"/>
                      <a:pt x="1852762" y="417314"/>
                    </a:cubicBezTo>
                    <a:cubicBezTo>
                      <a:pt x="1845717" y="410269"/>
                      <a:pt x="1834927" y="406747"/>
                      <a:pt x="1820392" y="406747"/>
                    </a:cubicBezTo>
                    <a:close/>
                    <a:moveTo>
                      <a:pt x="3544417" y="266179"/>
                    </a:moveTo>
                    <a:cubicBezTo>
                      <a:pt x="3605288" y="266179"/>
                      <a:pt x="3653781" y="284237"/>
                      <a:pt x="3689896" y="320352"/>
                    </a:cubicBezTo>
                    <a:cubicBezTo>
                      <a:pt x="3730080" y="360536"/>
                      <a:pt x="3750172" y="409476"/>
                      <a:pt x="3750172" y="467171"/>
                    </a:cubicBezTo>
                    <a:lnTo>
                      <a:pt x="3750172" y="663550"/>
                    </a:lnTo>
                    <a:lnTo>
                      <a:pt x="3498057" y="663550"/>
                    </a:lnTo>
                    <a:lnTo>
                      <a:pt x="3498057" y="803374"/>
                    </a:lnTo>
                    <a:cubicBezTo>
                      <a:pt x="3498057" y="820390"/>
                      <a:pt x="3502869" y="833710"/>
                      <a:pt x="3512493" y="843334"/>
                    </a:cubicBezTo>
                    <a:cubicBezTo>
                      <a:pt x="3519935" y="850825"/>
                      <a:pt x="3530576" y="854571"/>
                      <a:pt x="3544417" y="854571"/>
                    </a:cubicBezTo>
                    <a:cubicBezTo>
                      <a:pt x="3558159" y="854571"/>
                      <a:pt x="3568353" y="851222"/>
                      <a:pt x="3575001" y="844525"/>
                    </a:cubicBezTo>
                    <a:cubicBezTo>
                      <a:pt x="3583881" y="834256"/>
                      <a:pt x="3588321" y="820539"/>
                      <a:pt x="3588321" y="803374"/>
                    </a:cubicBezTo>
                    <a:lnTo>
                      <a:pt x="3588321" y="719137"/>
                    </a:lnTo>
                    <a:lnTo>
                      <a:pt x="3750172" y="719137"/>
                    </a:lnTo>
                    <a:lnTo>
                      <a:pt x="3750172" y="793998"/>
                    </a:lnTo>
                    <a:cubicBezTo>
                      <a:pt x="3750172" y="857200"/>
                      <a:pt x="3731122" y="907851"/>
                      <a:pt x="3693022" y="945951"/>
                    </a:cubicBezTo>
                    <a:cubicBezTo>
                      <a:pt x="3663504" y="978694"/>
                      <a:pt x="3613969" y="995065"/>
                      <a:pt x="3544417" y="995065"/>
                    </a:cubicBezTo>
                    <a:cubicBezTo>
                      <a:pt x="3477990" y="995065"/>
                      <a:pt x="3427959" y="978247"/>
                      <a:pt x="3394323" y="944612"/>
                    </a:cubicBezTo>
                    <a:cubicBezTo>
                      <a:pt x="3355579" y="907703"/>
                      <a:pt x="3336206" y="857498"/>
                      <a:pt x="3336206" y="793998"/>
                    </a:cubicBezTo>
                    <a:lnTo>
                      <a:pt x="3336206" y="467171"/>
                    </a:lnTo>
                    <a:cubicBezTo>
                      <a:pt x="3336206" y="409277"/>
                      <a:pt x="3356496" y="360908"/>
                      <a:pt x="3397077" y="322064"/>
                    </a:cubicBezTo>
                    <a:cubicBezTo>
                      <a:pt x="3434334" y="284807"/>
                      <a:pt x="3483447" y="266179"/>
                      <a:pt x="3544417" y="266179"/>
                    </a:cubicBezTo>
                    <a:close/>
                    <a:moveTo>
                      <a:pt x="1820392" y="266179"/>
                    </a:moveTo>
                    <a:cubicBezTo>
                      <a:pt x="1881262" y="266179"/>
                      <a:pt x="1929755" y="284237"/>
                      <a:pt x="1965871" y="320352"/>
                    </a:cubicBezTo>
                    <a:cubicBezTo>
                      <a:pt x="2006055" y="360536"/>
                      <a:pt x="2026146" y="409476"/>
                      <a:pt x="2026146" y="467171"/>
                    </a:cubicBezTo>
                    <a:lnTo>
                      <a:pt x="2026146" y="663550"/>
                    </a:lnTo>
                    <a:lnTo>
                      <a:pt x="1774032" y="663550"/>
                    </a:lnTo>
                    <a:lnTo>
                      <a:pt x="1774032" y="803374"/>
                    </a:lnTo>
                    <a:cubicBezTo>
                      <a:pt x="1774032" y="820390"/>
                      <a:pt x="1778844" y="833710"/>
                      <a:pt x="1788468" y="843334"/>
                    </a:cubicBezTo>
                    <a:cubicBezTo>
                      <a:pt x="1795910" y="850825"/>
                      <a:pt x="1806551" y="854571"/>
                      <a:pt x="1820392" y="854571"/>
                    </a:cubicBezTo>
                    <a:cubicBezTo>
                      <a:pt x="1834133" y="854571"/>
                      <a:pt x="1844328" y="851222"/>
                      <a:pt x="1850976" y="844525"/>
                    </a:cubicBezTo>
                    <a:cubicBezTo>
                      <a:pt x="1859856" y="834256"/>
                      <a:pt x="1864296" y="820539"/>
                      <a:pt x="1864296" y="803374"/>
                    </a:cubicBezTo>
                    <a:lnTo>
                      <a:pt x="1864296" y="719137"/>
                    </a:lnTo>
                    <a:lnTo>
                      <a:pt x="2026146" y="719137"/>
                    </a:lnTo>
                    <a:lnTo>
                      <a:pt x="2026146" y="793998"/>
                    </a:lnTo>
                    <a:cubicBezTo>
                      <a:pt x="2026146" y="857200"/>
                      <a:pt x="2007096" y="907851"/>
                      <a:pt x="1968996" y="945951"/>
                    </a:cubicBezTo>
                    <a:cubicBezTo>
                      <a:pt x="1939479" y="978694"/>
                      <a:pt x="1889944" y="995065"/>
                      <a:pt x="1820392" y="995065"/>
                    </a:cubicBezTo>
                    <a:cubicBezTo>
                      <a:pt x="1753965" y="995065"/>
                      <a:pt x="1703934" y="978247"/>
                      <a:pt x="1670299" y="944612"/>
                    </a:cubicBezTo>
                    <a:cubicBezTo>
                      <a:pt x="1631554" y="907703"/>
                      <a:pt x="1612181" y="857498"/>
                      <a:pt x="1612181" y="793998"/>
                    </a:cubicBezTo>
                    <a:lnTo>
                      <a:pt x="1612181" y="467171"/>
                    </a:lnTo>
                    <a:cubicBezTo>
                      <a:pt x="1612181" y="409277"/>
                      <a:pt x="1632472" y="360908"/>
                      <a:pt x="1673052" y="322064"/>
                    </a:cubicBezTo>
                    <a:cubicBezTo>
                      <a:pt x="1710309" y="284807"/>
                      <a:pt x="1759422" y="266179"/>
                      <a:pt x="1820392" y="266179"/>
                    </a:cubicBezTo>
                    <a:close/>
                    <a:moveTo>
                      <a:pt x="3033639" y="261491"/>
                    </a:moveTo>
                    <a:cubicBezTo>
                      <a:pt x="3078932" y="261491"/>
                      <a:pt x="3113410" y="273347"/>
                      <a:pt x="3137074" y="297061"/>
                    </a:cubicBezTo>
                    <a:cubicBezTo>
                      <a:pt x="3167931" y="327868"/>
                      <a:pt x="3183360" y="367457"/>
                      <a:pt x="3183360" y="415826"/>
                    </a:cubicBezTo>
                    <a:lnTo>
                      <a:pt x="3183360" y="985763"/>
                    </a:lnTo>
                    <a:lnTo>
                      <a:pt x="3021509" y="985763"/>
                    </a:lnTo>
                    <a:lnTo>
                      <a:pt x="3021509" y="420439"/>
                    </a:lnTo>
                    <a:cubicBezTo>
                      <a:pt x="3021509" y="408136"/>
                      <a:pt x="3020566" y="400670"/>
                      <a:pt x="3018681" y="398041"/>
                    </a:cubicBezTo>
                    <a:cubicBezTo>
                      <a:pt x="3012034" y="391393"/>
                      <a:pt x="3003005" y="388069"/>
                      <a:pt x="2991594" y="388069"/>
                    </a:cubicBezTo>
                    <a:cubicBezTo>
                      <a:pt x="2967633" y="388069"/>
                      <a:pt x="2944391" y="399331"/>
                      <a:pt x="2921869" y="421853"/>
                    </a:cubicBezTo>
                    <a:lnTo>
                      <a:pt x="2921869" y="985763"/>
                    </a:lnTo>
                    <a:lnTo>
                      <a:pt x="2760018" y="985763"/>
                    </a:lnTo>
                    <a:lnTo>
                      <a:pt x="2760018" y="270867"/>
                    </a:lnTo>
                    <a:lnTo>
                      <a:pt x="2921869" y="270867"/>
                    </a:lnTo>
                    <a:lnTo>
                      <a:pt x="2921869" y="298772"/>
                    </a:lnTo>
                    <a:cubicBezTo>
                      <a:pt x="2952379" y="273918"/>
                      <a:pt x="2989635" y="261491"/>
                      <a:pt x="3033639" y="261491"/>
                    </a:cubicBezTo>
                    <a:close/>
                    <a:moveTo>
                      <a:pt x="2578969" y="261491"/>
                    </a:moveTo>
                    <a:lnTo>
                      <a:pt x="2578969" y="411435"/>
                    </a:lnTo>
                    <a:cubicBezTo>
                      <a:pt x="2495774" y="411435"/>
                      <a:pt x="2427288" y="441151"/>
                      <a:pt x="2373512" y="500583"/>
                    </a:cubicBezTo>
                    <a:lnTo>
                      <a:pt x="2373512" y="985763"/>
                    </a:lnTo>
                    <a:lnTo>
                      <a:pt x="2211661" y="985763"/>
                    </a:lnTo>
                    <a:lnTo>
                      <a:pt x="2211661" y="270867"/>
                    </a:lnTo>
                    <a:lnTo>
                      <a:pt x="2373512" y="270867"/>
                    </a:lnTo>
                    <a:lnTo>
                      <a:pt x="2373512" y="350118"/>
                    </a:lnTo>
                    <a:cubicBezTo>
                      <a:pt x="2414886" y="291033"/>
                      <a:pt x="2483371" y="261491"/>
                      <a:pt x="2578969" y="261491"/>
                    </a:cubicBezTo>
                    <a:close/>
                    <a:moveTo>
                      <a:pt x="728589" y="261491"/>
                    </a:moveTo>
                    <a:cubicBezTo>
                      <a:pt x="773882" y="261491"/>
                      <a:pt x="808360" y="273347"/>
                      <a:pt x="832024" y="297061"/>
                    </a:cubicBezTo>
                    <a:cubicBezTo>
                      <a:pt x="862881" y="327868"/>
                      <a:pt x="878310" y="367457"/>
                      <a:pt x="878310" y="415826"/>
                    </a:cubicBezTo>
                    <a:lnTo>
                      <a:pt x="878310" y="985763"/>
                    </a:lnTo>
                    <a:lnTo>
                      <a:pt x="716459" y="985763"/>
                    </a:lnTo>
                    <a:lnTo>
                      <a:pt x="716459" y="420439"/>
                    </a:lnTo>
                    <a:cubicBezTo>
                      <a:pt x="716459" y="408136"/>
                      <a:pt x="715517" y="400670"/>
                      <a:pt x="713631" y="398041"/>
                    </a:cubicBezTo>
                    <a:cubicBezTo>
                      <a:pt x="706984" y="391393"/>
                      <a:pt x="697955" y="388069"/>
                      <a:pt x="686545" y="388069"/>
                    </a:cubicBezTo>
                    <a:cubicBezTo>
                      <a:pt x="662583" y="388069"/>
                      <a:pt x="639341" y="399331"/>
                      <a:pt x="616819" y="421853"/>
                    </a:cubicBezTo>
                    <a:lnTo>
                      <a:pt x="616819" y="985763"/>
                    </a:lnTo>
                    <a:lnTo>
                      <a:pt x="454968" y="985763"/>
                    </a:lnTo>
                    <a:lnTo>
                      <a:pt x="454968" y="270867"/>
                    </a:lnTo>
                    <a:lnTo>
                      <a:pt x="616819" y="270867"/>
                    </a:lnTo>
                    <a:lnTo>
                      <a:pt x="616819" y="298772"/>
                    </a:lnTo>
                    <a:cubicBezTo>
                      <a:pt x="647328" y="273918"/>
                      <a:pt x="684585" y="261491"/>
                      <a:pt x="728589" y="261491"/>
                    </a:cubicBezTo>
                    <a:close/>
                    <a:moveTo>
                      <a:pt x="5276702" y="145256"/>
                    </a:moveTo>
                    <a:cubicBezTo>
                      <a:pt x="5243364" y="145256"/>
                      <a:pt x="5217145" y="154806"/>
                      <a:pt x="5198046" y="173906"/>
                    </a:cubicBezTo>
                    <a:cubicBezTo>
                      <a:pt x="5179095" y="192856"/>
                      <a:pt x="5169620" y="219001"/>
                      <a:pt x="5169620" y="252338"/>
                    </a:cubicBezTo>
                    <a:lnTo>
                      <a:pt x="5169620" y="737964"/>
                    </a:lnTo>
                    <a:cubicBezTo>
                      <a:pt x="5169620" y="776808"/>
                      <a:pt x="5177533" y="804168"/>
                      <a:pt x="5193358" y="820043"/>
                    </a:cubicBezTo>
                    <a:cubicBezTo>
                      <a:pt x="5213301" y="839936"/>
                      <a:pt x="5241082" y="849883"/>
                      <a:pt x="5276702" y="849883"/>
                    </a:cubicBezTo>
                    <a:cubicBezTo>
                      <a:pt x="5312222" y="849883"/>
                      <a:pt x="5339284" y="840581"/>
                      <a:pt x="5357887" y="821978"/>
                    </a:cubicBezTo>
                    <a:cubicBezTo>
                      <a:pt x="5373514" y="804813"/>
                      <a:pt x="5381328" y="776808"/>
                      <a:pt x="5381328" y="737964"/>
                    </a:cubicBezTo>
                    <a:lnTo>
                      <a:pt x="5381328" y="252338"/>
                    </a:lnTo>
                    <a:cubicBezTo>
                      <a:pt x="5381328" y="215825"/>
                      <a:pt x="5373886" y="189408"/>
                      <a:pt x="5359004" y="173087"/>
                    </a:cubicBezTo>
                    <a:cubicBezTo>
                      <a:pt x="5340449" y="154533"/>
                      <a:pt x="5313016" y="145256"/>
                      <a:pt x="5276702" y="145256"/>
                    </a:cubicBezTo>
                    <a:close/>
                    <a:moveTo>
                      <a:pt x="5900887" y="9376"/>
                    </a:moveTo>
                    <a:lnTo>
                      <a:pt x="6017866" y="9376"/>
                    </a:lnTo>
                    <a:lnTo>
                      <a:pt x="6017866" y="156939"/>
                    </a:lnTo>
                    <a:lnTo>
                      <a:pt x="5952232" y="156939"/>
                    </a:lnTo>
                    <a:cubicBezTo>
                      <a:pt x="5930603" y="156939"/>
                      <a:pt x="5919788" y="166960"/>
                      <a:pt x="5919788" y="187002"/>
                    </a:cubicBezTo>
                    <a:lnTo>
                      <a:pt x="5919788" y="270867"/>
                    </a:lnTo>
                    <a:lnTo>
                      <a:pt x="6045920" y="270867"/>
                    </a:lnTo>
                    <a:lnTo>
                      <a:pt x="6045920" y="418430"/>
                    </a:lnTo>
                    <a:lnTo>
                      <a:pt x="5919788" y="418430"/>
                    </a:lnTo>
                    <a:lnTo>
                      <a:pt x="5919788" y="985763"/>
                    </a:lnTo>
                    <a:lnTo>
                      <a:pt x="5757937" y="985763"/>
                    </a:lnTo>
                    <a:lnTo>
                      <a:pt x="5757937" y="418430"/>
                    </a:lnTo>
                    <a:lnTo>
                      <a:pt x="5662464" y="418430"/>
                    </a:lnTo>
                    <a:lnTo>
                      <a:pt x="5662464" y="270867"/>
                    </a:lnTo>
                    <a:lnTo>
                      <a:pt x="5757937" y="270867"/>
                    </a:lnTo>
                    <a:lnTo>
                      <a:pt x="5757937" y="144959"/>
                    </a:lnTo>
                    <a:cubicBezTo>
                      <a:pt x="5757937" y="54570"/>
                      <a:pt x="5805587" y="9376"/>
                      <a:pt x="5900887" y="9376"/>
                    </a:cubicBezTo>
                    <a:close/>
                    <a:moveTo>
                      <a:pt x="4033912" y="9376"/>
                    </a:moveTo>
                    <a:lnTo>
                      <a:pt x="4195763" y="9376"/>
                    </a:lnTo>
                    <a:lnTo>
                      <a:pt x="4195763" y="270867"/>
                    </a:lnTo>
                    <a:lnTo>
                      <a:pt x="4303217" y="270867"/>
                    </a:lnTo>
                    <a:lnTo>
                      <a:pt x="4303217" y="418430"/>
                    </a:lnTo>
                    <a:lnTo>
                      <a:pt x="4195763" y="418430"/>
                    </a:lnTo>
                    <a:lnTo>
                      <a:pt x="4195763" y="826740"/>
                    </a:lnTo>
                    <a:cubicBezTo>
                      <a:pt x="4195763" y="842169"/>
                      <a:pt x="4200352" y="849883"/>
                      <a:pt x="4209530" y="849883"/>
                    </a:cubicBezTo>
                    <a:lnTo>
                      <a:pt x="4293841" y="849883"/>
                    </a:lnTo>
                    <a:lnTo>
                      <a:pt x="4293841" y="985763"/>
                    </a:lnTo>
                    <a:lnTo>
                      <a:pt x="4144120" y="985763"/>
                    </a:lnTo>
                    <a:cubicBezTo>
                      <a:pt x="4070648" y="985763"/>
                      <a:pt x="4033912" y="948308"/>
                      <a:pt x="4033912" y="873398"/>
                    </a:cubicBezTo>
                    <a:lnTo>
                      <a:pt x="4033912" y="418430"/>
                    </a:lnTo>
                    <a:lnTo>
                      <a:pt x="3933751" y="418430"/>
                    </a:lnTo>
                    <a:lnTo>
                      <a:pt x="3933751" y="270867"/>
                    </a:lnTo>
                    <a:lnTo>
                      <a:pt x="4033912" y="270867"/>
                    </a:lnTo>
                    <a:close/>
                    <a:moveTo>
                      <a:pt x="1147837" y="9376"/>
                    </a:moveTo>
                    <a:lnTo>
                      <a:pt x="1309688" y="9376"/>
                    </a:lnTo>
                    <a:lnTo>
                      <a:pt x="1309688" y="270867"/>
                    </a:lnTo>
                    <a:lnTo>
                      <a:pt x="1417142" y="270867"/>
                    </a:lnTo>
                    <a:lnTo>
                      <a:pt x="1417142" y="418430"/>
                    </a:lnTo>
                    <a:lnTo>
                      <a:pt x="1309688" y="418430"/>
                    </a:lnTo>
                    <a:lnTo>
                      <a:pt x="1309688" y="826740"/>
                    </a:lnTo>
                    <a:cubicBezTo>
                      <a:pt x="1309688" y="842169"/>
                      <a:pt x="1314277" y="849883"/>
                      <a:pt x="1323455" y="849883"/>
                    </a:cubicBezTo>
                    <a:lnTo>
                      <a:pt x="1407766" y="849883"/>
                    </a:lnTo>
                    <a:lnTo>
                      <a:pt x="1407766" y="985763"/>
                    </a:lnTo>
                    <a:lnTo>
                      <a:pt x="1258044" y="985763"/>
                    </a:lnTo>
                    <a:cubicBezTo>
                      <a:pt x="1184573" y="985763"/>
                      <a:pt x="1147837" y="948308"/>
                      <a:pt x="1147837" y="873398"/>
                    </a:cubicBezTo>
                    <a:lnTo>
                      <a:pt x="1147837" y="418430"/>
                    </a:lnTo>
                    <a:lnTo>
                      <a:pt x="1047676" y="418430"/>
                    </a:lnTo>
                    <a:lnTo>
                      <a:pt x="1047676" y="270867"/>
                    </a:lnTo>
                    <a:lnTo>
                      <a:pt x="1147837" y="270867"/>
                    </a:lnTo>
                    <a:close/>
                    <a:moveTo>
                      <a:pt x="0" y="9376"/>
                    </a:moveTo>
                    <a:lnTo>
                      <a:pt x="161851" y="9376"/>
                    </a:lnTo>
                    <a:lnTo>
                      <a:pt x="161851" y="985763"/>
                    </a:lnTo>
                    <a:lnTo>
                      <a:pt x="0" y="985763"/>
                    </a:lnTo>
                    <a:close/>
                    <a:moveTo>
                      <a:pt x="5276702" y="0"/>
                    </a:moveTo>
                    <a:cubicBezTo>
                      <a:pt x="5356225" y="0"/>
                      <a:pt x="5420296" y="24309"/>
                      <a:pt x="5468913" y="72926"/>
                    </a:cubicBezTo>
                    <a:cubicBezTo>
                      <a:pt x="5518423" y="122436"/>
                      <a:pt x="5543178" y="185365"/>
                      <a:pt x="5543178" y="261714"/>
                    </a:cubicBezTo>
                    <a:lnTo>
                      <a:pt x="5543178" y="728662"/>
                    </a:lnTo>
                    <a:cubicBezTo>
                      <a:pt x="5543178" y="810518"/>
                      <a:pt x="5518423" y="876201"/>
                      <a:pt x="5468913" y="925711"/>
                    </a:cubicBezTo>
                    <a:cubicBezTo>
                      <a:pt x="5422628" y="971947"/>
                      <a:pt x="5358557" y="995065"/>
                      <a:pt x="5276702" y="995065"/>
                    </a:cubicBezTo>
                    <a:cubicBezTo>
                      <a:pt x="5194747" y="995065"/>
                      <a:pt x="5130701" y="972021"/>
                      <a:pt x="5084564" y="925934"/>
                    </a:cubicBezTo>
                    <a:cubicBezTo>
                      <a:pt x="5033368" y="876523"/>
                      <a:pt x="5007769" y="810766"/>
                      <a:pt x="5007769" y="728662"/>
                    </a:cubicBezTo>
                    <a:lnTo>
                      <a:pt x="5007769" y="261714"/>
                    </a:lnTo>
                    <a:cubicBezTo>
                      <a:pt x="5007769" y="182041"/>
                      <a:pt x="5032598" y="118244"/>
                      <a:pt x="5082258" y="70321"/>
                    </a:cubicBezTo>
                    <a:cubicBezTo>
                      <a:pt x="5129138" y="23440"/>
                      <a:pt x="5193953" y="0"/>
                      <a:pt x="52767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-300" dirty="0">
                  <a:solidFill>
                    <a:schemeClr val="bg1"/>
                  </a:solidFill>
                  <a:latin typeface="HGGothicE" panose="020B0909000000000000" pitchFamily="49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5A29-3396-4D3F-9425-3F9111ABB088}"/>
              </a:ext>
            </a:extLst>
          </p:cNvPr>
          <p:cNvGrpSpPr/>
          <p:nvPr/>
        </p:nvGrpSpPr>
        <p:grpSpPr>
          <a:xfrm>
            <a:off x="10783398" y="6028886"/>
            <a:ext cx="1000609" cy="465288"/>
            <a:chOff x="7729280" y="2195997"/>
            <a:chExt cx="2143740" cy="9968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853A17-122A-4352-A01A-3E2A6C0D6560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6EC746-5631-4F11-A474-E2C8BFAC1961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팀원 소개 </a:t>
            </a:r>
            <a:r>
              <a:rPr lang="ko-KR" alt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뿝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440384" y="1759463"/>
            <a:ext cx="317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박종관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이은준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01932" y="4504174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응애</a:t>
            </a:r>
            <a:r>
              <a:rPr lang="ko-KR" altLang="en-US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저희 팀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잘봐주세요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3CA618F-09DB-4DC7-845C-1EFF69150D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0" t="1280" r="30890" b="35432"/>
          <a:stretch/>
        </p:blipFill>
        <p:spPr>
          <a:xfrm>
            <a:off x="4847861" y="4558"/>
            <a:ext cx="7344139" cy="686360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847861" y="0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500627" y="4273694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60235-950F-4701-B242-F8FF417031D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6A68F2-1D2F-4669-939E-16A6C661E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38670" y="757180"/>
            <a:ext cx="4158717" cy="1135579"/>
            <a:chOff x="2898066" y="439125"/>
            <a:chExt cx="4158717" cy="11355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감염이 유동인구와 관련이 있는지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현상에 관해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주제 선정 이유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757180"/>
            <a:ext cx="4158717" cy="1135579"/>
            <a:chOff x="2898066" y="439125"/>
            <a:chExt cx="4158717" cy="11355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서울시 대중교통 이용 현황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데이터 분석 내용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609314"/>
            <a:ext cx="4158717" cy="1135579"/>
            <a:chOff x="2898066" y="439125"/>
            <a:chExt cx="4158717" cy="1135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코로나와 대중교통의 연관성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 해소 대책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제안 도출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609314"/>
            <a:ext cx="4158717" cy="1135579"/>
            <a:chOff x="2898066" y="439125"/>
            <a:chExt cx="4158717" cy="113557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53625-75B9-4F6F-8850-21FD51A3F8C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ECB12-E601-4E39-856B-9716D8F9596D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제안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기대점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자기 반성과 후기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D192CB-9424-40A2-9527-742654B8485C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총정리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통칭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  <a:p>
            <a:pPr algn="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Anton" pitchFamily="2" charset="0"/>
              </a:rPr>
              <a:t>https://www.worldometers.info/coronavirus/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999960" y="1569266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바쁜 현대 사회인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93346-81C1-4382-A103-A009E10939C4}"/>
              </a:ext>
            </a:extLst>
          </p:cNvPr>
          <p:cNvSpPr txBox="1"/>
          <p:nvPr/>
        </p:nvSpPr>
        <p:spPr>
          <a:xfrm>
            <a:off x="948481" y="2186275"/>
            <a:ext cx="273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- </a:t>
            </a:r>
            <a:r>
              <a:rPr lang="ko-KR" altLang="en-US" sz="1200" dirty="0">
                <a:cs typeface="Arial" pitchFamily="34" charset="0"/>
              </a:rPr>
              <a:t>매일매일 하는 출퇴근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356278" y="4572198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늘어나는 유동 인구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2AB359-7E8D-4427-8220-CD3DFC7E7D80}"/>
              </a:ext>
            </a:extLst>
          </p:cNvPr>
          <p:cNvSpPr txBox="1"/>
          <p:nvPr/>
        </p:nvSpPr>
        <p:spPr>
          <a:xfrm>
            <a:off x="8689675" y="5179007"/>
            <a:ext cx="273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- </a:t>
            </a:r>
            <a:r>
              <a:rPr lang="ko-KR" altLang="en-US" sz="1200" dirty="0">
                <a:cs typeface="Arial" pitchFamily="34" charset="0"/>
              </a:rPr>
              <a:t>대중교통 이용 인구 수의 증가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431216" y="884036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8394180" y="1615432"/>
            <a:ext cx="31354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52261" y="1107601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BE263A-FF51-4865-A3C3-D305795C6605}"/>
              </a:ext>
            </a:extLst>
          </p:cNvPr>
          <p:cNvSpPr txBox="1"/>
          <p:nvPr/>
        </p:nvSpPr>
        <p:spPr>
          <a:xfrm>
            <a:off x="8795452" y="2547534"/>
            <a:ext cx="273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Tx/>
              <a:buChar char="-"/>
            </a:pPr>
            <a:r>
              <a:rPr lang="ko-KR" altLang="en-US" sz="1200" dirty="0">
                <a:cs typeface="Arial" pitchFamily="34" charset="0"/>
              </a:rPr>
              <a:t>인구가 몰리는 대중교통들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31857-1CF3-4EE4-B15D-929B846BD750}"/>
              </a:ext>
            </a:extLst>
          </p:cNvPr>
          <p:cNvSpPr txBox="1"/>
          <p:nvPr/>
        </p:nvSpPr>
        <p:spPr>
          <a:xfrm>
            <a:off x="1017531" y="5293776"/>
            <a:ext cx="2734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-</a:t>
            </a:r>
            <a:r>
              <a:rPr lang="ko-KR" altLang="en-US" sz="1200" dirty="0">
                <a:cs typeface="Arial" pitchFamily="34" charset="0"/>
              </a:rPr>
              <a:t> 서울 중심의 기업 위치</a:t>
            </a:r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대중교통과 </a:t>
            </a:r>
            <a:r>
              <a:rPr lang="en-US" altLang="ko-KR" dirty="0"/>
              <a:t>COVID-19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45289" y="1296326"/>
            <a:ext cx="1051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Reports and Presentations with our Templates. You can simply impress your audience and add a unique zing and appeal to your Reports and Presentations with our Templates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COVID-19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55654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대중교통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실행 계획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88204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사용한 기술들 들어갈 자리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810431" y="5014332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응애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810431" y="1846690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출처 자리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8686367" y="5014332"/>
            <a:ext cx="2738140" cy="531950"/>
            <a:chOff x="302738" y="4417056"/>
            <a:chExt cx="2851594" cy="531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아가 발표자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E026C5E-DE8A-4BD5-A40C-2A66F74EC42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858EEDD-2A69-4DB8-88F9-91C6F9EDFDF1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7E016670-E962-40AD-8CF5-A195CFF6E36D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441</Words>
  <Application>Microsoft Office PowerPoint</Application>
  <PresentationFormat>와이드스크린</PresentationFormat>
  <Paragraphs>110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Arial Unicode MS</vt:lpstr>
      <vt:lpstr>HGGothicE</vt:lpstr>
      <vt:lpstr>맑은 고딕</vt:lpstr>
      <vt:lpstr>여기어때 잘난체</vt:lpstr>
      <vt:lpstr>Anton</vt:lpstr>
      <vt:lpstr>Arial</vt:lpstr>
      <vt:lpstr>Britannic Bold</vt:lpstr>
      <vt:lpstr>Calibri</vt:lpstr>
      <vt:lpstr>Lobster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PC08</cp:lastModifiedBy>
  <cp:revision>121</cp:revision>
  <dcterms:created xsi:type="dcterms:W3CDTF">2020-01-20T05:08:25Z</dcterms:created>
  <dcterms:modified xsi:type="dcterms:W3CDTF">2022-11-26T08:56:35Z</dcterms:modified>
</cp:coreProperties>
</file>